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handoutMasterIdLst>
    <p:handoutMasterId r:id="rId55"/>
  </p:handoutMasterIdLst>
  <p:sldIdLst>
    <p:sldId id="1245" r:id="rId2"/>
    <p:sldId id="262" r:id="rId3"/>
    <p:sldId id="1179" r:id="rId4"/>
    <p:sldId id="1286" r:id="rId5"/>
    <p:sldId id="1293" r:id="rId6"/>
    <p:sldId id="1294" r:id="rId7"/>
    <p:sldId id="1297" r:id="rId8"/>
    <p:sldId id="1298" r:id="rId9"/>
    <p:sldId id="1299" r:id="rId10"/>
    <p:sldId id="1301" r:id="rId11"/>
    <p:sldId id="1302" r:id="rId12"/>
    <p:sldId id="1300" r:id="rId13"/>
    <p:sldId id="1316" r:id="rId14"/>
    <p:sldId id="1317" r:id="rId15"/>
    <p:sldId id="1318" r:id="rId16"/>
    <p:sldId id="1247" r:id="rId17"/>
    <p:sldId id="1281" r:id="rId18"/>
    <p:sldId id="1282" r:id="rId19"/>
    <p:sldId id="1283" r:id="rId20"/>
    <p:sldId id="1280" r:id="rId21"/>
    <p:sldId id="1248" r:id="rId22"/>
    <p:sldId id="1216" r:id="rId23"/>
    <p:sldId id="1253" r:id="rId24"/>
    <p:sldId id="1223" r:id="rId25"/>
    <p:sldId id="1220" r:id="rId26"/>
    <p:sldId id="1319" r:id="rId27"/>
    <p:sldId id="1256" r:id="rId28"/>
    <p:sldId id="1257" r:id="rId29"/>
    <p:sldId id="1258" r:id="rId30"/>
    <p:sldId id="1320" r:id="rId31"/>
    <p:sldId id="1261" r:id="rId32"/>
    <p:sldId id="1262" r:id="rId33"/>
    <p:sldId id="1321" r:id="rId34"/>
    <p:sldId id="1249" r:id="rId35"/>
    <p:sldId id="1199" r:id="rId36"/>
    <p:sldId id="1264" r:id="rId37"/>
    <p:sldId id="1239" r:id="rId38"/>
    <p:sldId id="1322" r:id="rId39"/>
    <p:sldId id="1211" r:id="rId40"/>
    <p:sldId id="1266" r:id="rId41"/>
    <p:sldId id="1290" r:id="rId42"/>
    <p:sldId id="1323" r:id="rId43"/>
    <p:sldId id="1270" r:id="rId44"/>
    <p:sldId id="1271" r:id="rId45"/>
    <p:sldId id="1291" r:id="rId46"/>
    <p:sldId id="1272" r:id="rId47"/>
    <p:sldId id="1246" r:id="rId48"/>
    <p:sldId id="1325" r:id="rId49"/>
    <p:sldId id="1326" r:id="rId50"/>
    <p:sldId id="1285" r:id="rId51"/>
    <p:sldId id="1269" r:id="rId52"/>
    <p:sldId id="1324"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700"/>
    <a:srgbClr val="203864"/>
    <a:srgbClr val="E1257C"/>
    <a:srgbClr val="FFEBCD"/>
    <a:srgbClr val="CFDEFD"/>
    <a:srgbClr val="FB6949"/>
    <a:srgbClr val="F9D4E4"/>
    <a:srgbClr val="FF5F25"/>
    <a:srgbClr val="FFAE3C"/>
    <a:srgbClr val="1B0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8F7BA7-2841-43A4-88D8-079AFD1A9FC5}" v="2768" dt="2024-10-28T15:46:42.573"/>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647" autoAdjust="0"/>
    <p:restoredTop sz="68546" autoAdjust="0"/>
  </p:normalViewPr>
  <p:slideViewPr>
    <p:cSldViewPr snapToGrid="0">
      <p:cViewPr>
        <p:scale>
          <a:sx n="68" d="100"/>
          <a:sy n="68" d="100"/>
        </p:scale>
        <p:origin x="2024" y="1160"/>
      </p:cViewPr>
      <p:guideLst/>
    </p:cSldViewPr>
  </p:slideViewPr>
  <p:notesTextViewPr>
    <p:cViewPr>
      <p:scale>
        <a:sx n="3" d="2"/>
        <a:sy n="3" d="2"/>
      </p:scale>
      <p:origin x="0" y="0"/>
    </p:cViewPr>
  </p:notesTextViewPr>
  <p:sorterViewPr>
    <p:cViewPr>
      <p:scale>
        <a:sx n="70" d="100"/>
        <a:sy n="7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ğuzhan Canpolat" userId="e29dbb906724f66b" providerId="LiveId" clId="{F68F7BA7-2841-43A4-88D8-079AFD1A9FC5}"/>
    <pc:docChg chg="undo redo custSel addSld delSld modSld sldOrd">
      <pc:chgData name="Oğuzhan Canpolat" userId="e29dbb906724f66b" providerId="LiveId" clId="{F68F7BA7-2841-43A4-88D8-079AFD1A9FC5}" dt="2024-10-28T15:46:42.573" v="8435"/>
      <pc:docMkLst>
        <pc:docMk/>
      </pc:docMkLst>
      <pc:sldChg chg="addSp delSp modSp mod addAnim delAnim modAnim">
        <pc:chgData name="Oğuzhan Canpolat" userId="e29dbb906724f66b" providerId="LiveId" clId="{F68F7BA7-2841-43A4-88D8-079AFD1A9FC5}" dt="2024-10-28T14:23:59.108" v="8176"/>
        <pc:sldMkLst>
          <pc:docMk/>
          <pc:sldMk cId="930983860" sldId="262"/>
        </pc:sldMkLst>
        <pc:spChg chg="add mod">
          <ac:chgData name="Oğuzhan Canpolat" userId="e29dbb906724f66b" providerId="LiveId" clId="{F68F7BA7-2841-43A4-88D8-079AFD1A9FC5}" dt="2024-10-28T14:06:17.186" v="7409" actId="20577"/>
          <ac:spMkLst>
            <pc:docMk/>
            <pc:sldMk cId="930983860" sldId="262"/>
            <ac:spMk id="3" creationId="{C1F9945D-0DB2-59ED-C1B1-BA3CE8F78959}"/>
          </ac:spMkLst>
        </pc:spChg>
        <pc:spChg chg="mod">
          <ac:chgData name="Oğuzhan Canpolat" userId="e29dbb906724f66b" providerId="LiveId" clId="{F68F7BA7-2841-43A4-88D8-079AFD1A9FC5}" dt="2024-10-28T14:01:15.556" v="7403" actId="20577"/>
          <ac:spMkLst>
            <pc:docMk/>
            <pc:sldMk cId="930983860" sldId="262"/>
            <ac:spMk id="5" creationId="{0C5013E1-369D-7256-F55D-13002CECF8FA}"/>
          </ac:spMkLst>
        </pc:spChg>
        <pc:spChg chg="mod">
          <ac:chgData name="Oğuzhan Canpolat" userId="e29dbb906724f66b" providerId="LiveId" clId="{F68F7BA7-2841-43A4-88D8-079AFD1A9FC5}" dt="2024-10-28T13:47:43.692" v="7072" actId="20577"/>
          <ac:spMkLst>
            <pc:docMk/>
            <pc:sldMk cId="930983860" sldId="262"/>
            <ac:spMk id="6" creationId="{115ECDD3-B1AE-AEEA-2EF5-91D29FB900E4}"/>
          </ac:spMkLst>
        </pc:spChg>
        <pc:spChg chg="mod">
          <ac:chgData name="Oğuzhan Canpolat" userId="e29dbb906724f66b" providerId="LiveId" clId="{F68F7BA7-2841-43A4-88D8-079AFD1A9FC5}" dt="2024-10-28T13:45:54.541" v="7025" actId="207"/>
          <ac:spMkLst>
            <pc:docMk/>
            <pc:sldMk cId="930983860" sldId="262"/>
            <ac:spMk id="7" creationId="{3CF65CF0-EA7E-C86E-8532-5F2DA279025F}"/>
          </ac:spMkLst>
        </pc:spChg>
        <pc:spChg chg="add del mod">
          <ac:chgData name="Oğuzhan Canpolat" userId="e29dbb906724f66b" providerId="LiveId" clId="{F68F7BA7-2841-43A4-88D8-079AFD1A9FC5}" dt="2024-10-28T02:58:08.624" v="4405" actId="478"/>
          <ac:spMkLst>
            <pc:docMk/>
            <pc:sldMk cId="930983860" sldId="262"/>
            <ac:spMk id="8" creationId="{598DB241-7077-3130-CCE9-0080586FAA7E}"/>
          </ac:spMkLst>
        </pc:spChg>
        <pc:spChg chg="add mod">
          <ac:chgData name="Oğuzhan Canpolat" userId="e29dbb906724f66b" providerId="LiveId" clId="{F68F7BA7-2841-43A4-88D8-079AFD1A9FC5}" dt="2024-10-28T13:32:57.485" v="6894" actId="1035"/>
          <ac:spMkLst>
            <pc:docMk/>
            <pc:sldMk cId="930983860" sldId="262"/>
            <ac:spMk id="8" creationId="{E2F3A948-B7B5-BE7A-AF3D-129560A07C04}"/>
          </ac:spMkLst>
        </pc:spChg>
        <pc:spChg chg="add mod">
          <ac:chgData name="Oğuzhan Canpolat" userId="e29dbb906724f66b" providerId="LiveId" clId="{F68F7BA7-2841-43A4-88D8-079AFD1A9FC5}" dt="2024-10-28T14:06:41.723" v="7423" actId="20577"/>
          <ac:spMkLst>
            <pc:docMk/>
            <pc:sldMk cId="930983860" sldId="262"/>
            <ac:spMk id="9" creationId="{2C1B74F9-0437-4E5F-A819-3846474A586C}"/>
          </ac:spMkLst>
        </pc:spChg>
      </pc:sldChg>
      <pc:sldChg chg="modSp add mod">
        <pc:chgData name="Oğuzhan Canpolat" userId="e29dbb906724f66b" providerId="LiveId" clId="{F68F7BA7-2841-43A4-88D8-079AFD1A9FC5}" dt="2024-10-28T13:51:13.536" v="7146" actId="20577"/>
        <pc:sldMkLst>
          <pc:docMk/>
          <pc:sldMk cId="3285675303" sldId="373"/>
        </pc:sldMkLst>
        <pc:spChg chg="mod">
          <ac:chgData name="Oğuzhan Canpolat" userId="e29dbb906724f66b" providerId="LiveId" clId="{F68F7BA7-2841-43A4-88D8-079AFD1A9FC5}" dt="2024-10-27T13:16:36.552" v="1876" actId="20577"/>
          <ac:spMkLst>
            <pc:docMk/>
            <pc:sldMk cId="3285675303" sldId="373"/>
            <ac:spMk id="2" creationId="{9AB7D038-08B5-1BE1-27F3-0899F3EA26FA}"/>
          </ac:spMkLst>
        </pc:spChg>
        <pc:spChg chg="mod">
          <ac:chgData name="Oğuzhan Canpolat" userId="e29dbb906724f66b" providerId="LiveId" clId="{F68F7BA7-2841-43A4-88D8-079AFD1A9FC5}" dt="2024-10-28T13:51:13.536" v="7146" actId="20577"/>
          <ac:spMkLst>
            <pc:docMk/>
            <pc:sldMk cId="3285675303" sldId="373"/>
            <ac:spMk id="81" creationId="{74FD8070-ABC7-4541-50F7-E08E7F032CA9}"/>
          </ac:spMkLst>
        </pc:spChg>
      </pc:sldChg>
      <pc:sldChg chg="addSp delSp modSp del mod">
        <pc:chgData name="Oğuzhan Canpolat" userId="e29dbb906724f66b" providerId="LiveId" clId="{F68F7BA7-2841-43A4-88D8-079AFD1A9FC5}" dt="2024-10-28T13:36:12.609" v="6931" actId="47"/>
        <pc:sldMkLst>
          <pc:docMk/>
          <pc:sldMk cId="709661590" sldId="404"/>
        </pc:sldMkLst>
        <pc:spChg chg="mod">
          <ac:chgData name="Oğuzhan Canpolat" userId="e29dbb906724f66b" providerId="LiveId" clId="{F68F7BA7-2841-43A4-88D8-079AFD1A9FC5}" dt="2024-10-27T13:37:34.940" v="2596" actId="1076"/>
          <ac:spMkLst>
            <pc:docMk/>
            <pc:sldMk cId="709661590" sldId="404"/>
            <ac:spMk id="3" creationId="{1D4471AA-C2CF-1AE1-474C-2CD44991E8D6}"/>
          </ac:spMkLst>
        </pc:spChg>
        <pc:spChg chg="mod">
          <ac:chgData name="Oğuzhan Canpolat" userId="e29dbb906724f66b" providerId="LiveId" clId="{F68F7BA7-2841-43A4-88D8-079AFD1A9FC5}" dt="2024-10-28T07:24:08.218" v="6108" actId="20577"/>
          <ac:spMkLst>
            <pc:docMk/>
            <pc:sldMk cId="709661590" sldId="404"/>
            <ac:spMk id="6" creationId="{AEB1FB2E-65CB-C911-3D5A-2AA0C327A711}"/>
          </ac:spMkLst>
        </pc:spChg>
        <pc:picChg chg="add del mod">
          <ac:chgData name="Oğuzhan Canpolat" userId="e29dbb906724f66b" providerId="LiveId" clId="{F68F7BA7-2841-43A4-88D8-079AFD1A9FC5}" dt="2024-10-27T13:36:04.728" v="2558" actId="478"/>
          <ac:picMkLst>
            <pc:docMk/>
            <pc:sldMk cId="709661590" sldId="404"/>
            <ac:picMk id="2" creationId="{9468A4A3-AE77-BC91-2226-EF30C325A79F}"/>
          </ac:picMkLst>
        </pc:picChg>
        <pc:picChg chg="add del mod">
          <ac:chgData name="Oğuzhan Canpolat" userId="e29dbb906724f66b" providerId="LiveId" clId="{F68F7BA7-2841-43A4-88D8-079AFD1A9FC5}" dt="2024-10-27T13:36:00.599" v="2556" actId="478"/>
          <ac:picMkLst>
            <pc:docMk/>
            <pc:sldMk cId="709661590" sldId="404"/>
            <ac:picMk id="4" creationId="{C2F27060-EDA0-206E-08B8-D5287BA64637}"/>
          </ac:picMkLst>
        </pc:picChg>
        <pc:picChg chg="add del mod">
          <ac:chgData name="Oğuzhan Canpolat" userId="e29dbb906724f66b" providerId="LiveId" clId="{F68F7BA7-2841-43A4-88D8-079AFD1A9FC5}" dt="2024-10-27T13:36:05.153" v="2559" actId="478"/>
          <ac:picMkLst>
            <pc:docMk/>
            <pc:sldMk cId="709661590" sldId="404"/>
            <ac:picMk id="5" creationId="{B5C43430-81F9-E130-21D4-7911623FC063}"/>
          </ac:picMkLst>
        </pc:picChg>
        <pc:picChg chg="add del mod">
          <ac:chgData name="Oğuzhan Canpolat" userId="e29dbb906724f66b" providerId="LiveId" clId="{F68F7BA7-2841-43A4-88D8-079AFD1A9FC5}" dt="2024-10-27T13:36:05.457" v="2560" actId="478"/>
          <ac:picMkLst>
            <pc:docMk/>
            <pc:sldMk cId="709661590" sldId="404"/>
            <ac:picMk id="7" creationId="{C6139692-0F7E-AD65-A2AB-C9AEBE69ECDF}"/>
          </ac:picMkLst>
        </pc:picChg>
        <pc:picChg chg="add del mod">
          <ac:chgData name="Oğuzhan Canpolat" userId="e29dbb906724f66b" providerId="LiveId" clId="{F68F7BA7-2841-43A4-88D8-079AFD1A9FC5}" dt="2024-10-27T13:36:41.768" v="2571" actId="478"/>
          <ac:picMkLst>
            <pc:docMk/>
            <pc:sldMk cId="709661590" sldId="404"/>
            <ac:picMk id="8" creationId="{A4EC6483-B327-D635-9B9F-8B6E534C3265}"/>
          </ac:picMkLst>
        </pc:picChg>
        <pc:picChg chg="add mod">
          <ac:chgData name="Oğuzhan Canpolat" userId="e29dbb906724f66b" providerId="LiveId" clId="{F68F7BA7-2841-43A4-88D8-079AFD1A9FC5}" dt="2024-10-27T13:38:39.477" v="2616" actId="408"/>
          <ac:picMkLst>
            <pc:docMk/>
            <pc:sldMk cId="709661590" sldId="404"/>
            <ac:picMk id="9" creationId="{F10823A5-0CD5-4F97-9B1E-C11EA2BD9F0A}"/>
          </ac:picMkLst>
        </pc:picChg>
        <pc:picChg chg="add mod">
          <ac:chgData name="Oğuzhan Canpolat" userId="e29dbb906724f66b" providerId="LiveId" clId="{F68F7BA7-2841-43A4-88D8-079AFD1A9FC5}" dt="2024-10-27T13:38:39.477" v="2616" actId="408"/>
          <ac:picMkLst>
            <pc:docMk/>
            <pc:sldMk cId="709661590" sldId="404"/>
            <ac:picMk id="10" creationId="{109FC05E-2C27-A413-85F4-137211470D7F}"/>
          </ac:picMkLst>
        </pc:picChg>
        <pc:picChg chg="add">
          <ac:chgData name="Oğuzhan Canpolat" userId="e29dbb906724f66b" providerId="LiveId" clId="{F68F7BA7-2841-43A4-88D8-079AFD1A9FC5}" dt="2024-10-27T13:36:01.360" v="2557"/>
          <ac:picMkLst>
            <pc:docMk/>
            <pc:sldMk cId="709661590" sldId="404"/>
            <ac:picMk id="2050" creationId="{B307B813-4FD5-9C43-B15E-707B6FB2278C}"/>
          </ac:picMkLst>
        </pc:picChg>
        <pc:picChg chg="add del">
          <ac:chgData name="Oğuzhan Canpolat" userId="e29dbb906724f66b" providerId="LiveId" clId="{F68F7BA7-2841-43A4-88D8-079AFD1A9FC5}" dt="2024-10-27T13:36:46.995" v="2576" actId="21"/>
          <ac:picMkLst>
            <pc:docMk/>
            <pc:sldMk cId="709661590" sldId="404"/>
            <ac:picMk id="2052" creationId="{109FC05E-2C27-A413-85F4-137211470D7F}"/>
          </ac:picMkLst>
        </pc:picChg>
        <pc:picChg chg="add del mod">
          <ac:chgData name="Oğuzhan Canpolat" userId="e29dbb906724f66b" providerId="LiveId" clId="{F68F7BA7-2841-43A4-88D8-079AFD1A9FC5}" dt="2024-10-27T13:36:44.263" v="2574" actId="21"/>
          <ac:picMkLst>
            <pc:docMk/>
            <pc:sldMk cId="709661590" sldId="404"/>
            <ac:picMk id="2054" creationId="{F10823A5-0CD5-4F97-9B1E-C11EA2BD9F0A}"/>
          </ac:picMkLst>
        </pc:picChg>
        <pc:picChg chg="add mod">
          <ac:chgData name="Oğuzhan Canpolat" userId="e29dbb906724f66b" providerId="LiveId" clId="{F68F7BA7-2841-43A4-88D8-079AFD1A9FC5}" dt="2024-10-27T13:38:39.477" v="2616" actId="408"/>
          <ac:picMkLst>
            <pc:docMk/>
            <pc:sldMk cId="709661590" sldId="404"/>
            <ac:picMk id="3074" creationId="{1411AEF1-9A29-84D2-44EC-5BDCCD8D31D1}"/>
          </ac:picMkLst>
        </pc:picChg>
        <pc:picChg chg="add mod">
          <ac:chgData name="Oğuzhan Canpolat" userId="e29dbb906724f66b" providerId="LiveId" clId="{F68F7BA7-2841-43A4-88D8-079AFD1A9FC5}" dt="2024-10-27T13:38:39.477" v="2616" actId="408"/>
          <ac:picMkLst>
            <pc:docMk/>
            <pc:sldMk cId="709661590" sldId="404"/>
            <ac:picMk id="3076" creationId="{1CFEEBC1-B34D-2016-BD24-00923D1A78E4}"/>
          </ac:picMkLst>
        </pc:picChg>
      </pc:sldChg>
      <pc:sldChg chg="modSp add del mod">
        <pc:chgData name="Oğuzhan Canpolat" userId="e29dbb906724f66b" providerId="LiveId" clId="{F68F7BA7-2841-43A4-88D8-079AFD1A9FC5}" dt="2024-10-28T12:53:12.841" v="6214" actId="47"/>
        <pc:sldMkLst>
          <pc:docMk/>
          <pc:sldMk cId="2397554955" sldId="410"/>
        </pc:sldMkLst>
        <pc:spChg chg="mod">
          <ac:chgData name="Oğuzhan Canpolat" userId="e29dbb906724f66b" providerId="LiveId" clId="{F68F7BA7-2841-43A4-88D8-079AFD1A9FC5}" dt="2024-10-27T13:16:40.090" v="1882" actId="20577"/>
          <ac:spMkLst>
            <pc:docMk/>
            <pc:sldMk cId="2397554955" sldId="410"/>
            <ac:spMk id="2" creationId="{A8EA2119-1C27-80C1-BFB6-A8C61BE5E2E6}"/>
          </ac:spMkLst>
        </pc:spChg>
      </pc:sldChg>
      <pc:sldChg chg="modSp mod ord">
        <pc:chgData name="Oğuzhan Canpolat" userId="e29dbb906724f66b" providerId="LiveId" clId="{F68F7BA7-2841-43A4-88D8-079AFD1A9FC5}" dt="2024-10-28T14:32:32.789" v="8178"/>
        <pc:sldMkLst>
          <pc:docMk/>
          <pc:sldMk cId="3681655207" sldId="1156"/>
        </pc:sldMkLst>
        <pc:spChg chg="mod">
          <ac:chgData name="Oğuzhan Canpolat" userId="e29dbb906724f66b" providerId="LiveId" clId="{F68F7BA7-2841-43A4-88D8-079AFD1A9FC5}" dt="2024-10-28T14:08:16.519" v="7460" actId="20577"/>
          <ac:spMkLst>
            <pc:docMk/>
            <pc:sldMk cId="3681655207" sldId="1156"/>
            <ac:spMk id="2" creationId="{FEB1BA7A-CA25-5F27-90F0-8E34FBE3F6F7}"/>
          </ac:spMkLst>
        </pc:spChg>
        <pc:spChg chg="mod">
          <ac:chgData name="Oğuzhan Canpolat" userId="e29dbb906724f66b" providerId="LiveId" clId="{F68F7BA7-2841-43A4-88D8-079AFD1A9FC5}" dt="2024-10-27T13:15:50.917" v="1838" actId="1076"/>
          <ac:spMkLst>
            <pc:docMk/>
            <pc:sldMk cId="3681655207" sldId="1156"/>
            <ac:spMk id="4" creationId="{BDE442AC-CF16-886C-66A2-293DAFC7C6E2}"/>
          </ac:spMkLst>
        </pc:spChg>
        <pc:spChg chg="mod">
          <ac:chgData name="Oğuzhan Canpolat" userId="e29dbb906724f66b" providerId="LiveId" clId="{F68F7BA7-2841-43A4-88D8-079AFD1A9FC5}" dt="2024-10-28T13:11:06.093" v="6565" actId="207"/>
          <ac:spMkLst>
            <pc:docMk/>
            <pc:sldMk cId="3681655207" sldId="1156"/>
            <ac:spMk id="8" creationId="{0C2C4E9E-2789-AAED-544A-F82F6BDDB705}"/>
          </ac:spMkLst>
        </pc:spChg>
      </pc:sldChg>
      <pc:sldChg chg="addSp delSp modSp mod">
        <pc:chgData name="Oğuzhan Canpolat" userId="e29dbb906724f66b" providerId="LiveId" clId="{F68F7BA7-2841-43A4-88D8-079AFD1A9FC5}" dt="2024-10-28T14:52:57.122" v="8233" actId="465"/>
        <pc:sldMkLst>
          <pc:docMk/>
          <pc:sldMk cId="3353071391" sldId="1179"/>
        </pc:sldMkLst>
        <pc:spChg chg="add mod">
          <ac:chgData name="Oğuzhan Canpolat" userId="e29dbb906724f66b" providerId="LiveId" clId="{F68F7BA7-2841-43A4-88D8-079AFD1A9FC5}" dt="2024-10-28T14:52:57.122" v="8233" actId="465"/>
          <ac:spMkLst>
            <pc:docMk/>
            <pc:sldMk cId="3353071391" sldId="1179"/>
            <ac:spMk id="3" creationId="{ADEC807D-EBCF-119B-2F08-82771C14B532}"/>
          </ac:spMkLst>
        </pc:spChg>
        <pc:spChg chg="mod">
          <ac:chgData name="Oğuzhan Canpolat" userId="e29dbb906724f66b" providerId="LiveId" clId="{F68F7BA7-2841-43A4-88D8-079AFD1A9FC5}" dt="2024-10-28T14:52:48.569" v="8232" actId="20577"/>
          <ac:spMkLst>
            <pc:docMk/>
            <pc:sldMk cId="3353071391" sldId="1179"/>
            <ac:spMk id="6" creationId="{84DA5216-D996-E0C9-AF44-B8576C7C46C0}"/>
          </ac:spMkLst>
        </pc:spChg>
        <pc:spChg chg="del">
          <ac:chgData name="Oğuzhan Canpolat" userId="e29dbb906724f66b" providerId="LiveId" clId="{F68F7BA7-2841-43A4-88D8-079AFD1A9FC5}" dt="2024-10-27T13:17:43.119" v="1911" actId="478"/>
          <ac:spMkLst>
            <pc:docMk/>
            <pc:sldMk cId="3353071391" sldId="1179"/>
            <ac:spMk id="7" creationId="{A89F7E1E-1B8E-8BD4-6EA8-97B5990B0A3A}"/>
          </ac:spMkLst>
        </pc:spChg>
        <pc:spChg chg="mod">
          <ac:chgData name="Oğuzhan Canpolat" userId="e29dbb906724f66b" providerId="LiveId" clId="{F68F7BA7-2841-43A4-88D8-079AFD1A9FC5}" dt="2024-10-27T13:18:27.633" v="1982" actId="1035"/>
          <ac:spMkLst>
            <pc:docMk/>
            <pc:sldMk cId="3353071391" sldId="1179"/>
            <ac:spMk id="8" creationId="{5D8C3795-B170-0E0A-3DB2-692C004BF4DE}"/>
          </ac:spMkLst>
        </pc:spChg>
        <pc:spChg chg="mod">
          <ac:chgData name="Oğuzhan Canpolat" userId="e29dbb906724f66b" providerId="LiveId" clId="{F68F7BA7-2841-43A4-88D8-079AFD1A9FC5}" dt="2024-10-28T14:52:57.122" v="8233" actId="465"/>
          <ac:spMkLst>
            <pc:docMk/>
            <pc:sldMk cId="3353071391" sldId="1179"/>
            <ac:spMk id="9" creationId="{B2F4DE34-1646-F5A6-2C2F-435B9BE29A4E}"/>
          </ac:spMkLst>
        </pc:spChg>
        <pc:spChg chg="mod">
          <ac:chgData name="Oğuzhan Canpolat" userId="e29dbb906724f66b" providerId="LiveId" clId="{F68F7BA7-2841-43A4-88D8-079AFD1A9FC5}" dt="2024-10-28T14:52:57.122" v="8233" actId="465"/>
          <ac:spMkLst>
            <pc:docMk/>
            <pc:sldMk cId="3353071391" sldId="1179"/>
            <ac:spMk id="10" creationId="{5AD8A99D-B32F-19AB-39CD-6346CA2F1E88}"/>
          </ac:spMkLst>
        </pc:spChg>
      </pc:sldChg>
      <pc:sldChg chg="del">
        <pc:chgData name="Oğuzhan Canpolat" userId="e29dbb906724f66b" providerId="LiveId" clId="{F68F7BA7-2841-43A4-88D8-079AFD1A9FC5}" dt="2024-10-27T13:17:22.253" v="1887" actId="47"/>
        <pc:sldMkLst>
          <pc:docMk/>
          <pc:sldMk cId="3320477281" sldId="1192"/>
        </pc:sldMkLst>
      </pc:sldChg>
      <pc:sldChg chg="del">
        <pc:chgData name="Oğuzhan Canpolat" userId="e29dbb906724f66b" providerId="LiveId" clId="{F68F7BA7-2841-43A4-88D8-079AFD1A9FC5}" dt="2024-10-27T13:18:45.868" v="2001" actId="47"/>
        <pc:sldMkLst>
          <pc:docMk/>
          <pc:sldMk cId="3458077581" sldId="1193"/>
        </pc:sldMkLst>
      </pc:sldChg>
      <pc:sldChg chg="addSp delSp modSp mod ord delAnim modAnim">
        <pc:chgData name="Oğuzhan Canpolat" userId="e29dbb906724f66b" providerId="LiveId" clId="{F68F7BA7-2841-43A4-88D8-079AFD1A9FC5}" dt="2024-10-28T13:11:49.230" v="6622" actId="1035"/>
        <pc:sldMkLst>
          <pc:docMk/>
          <pc:sldMk cId="2925641210" sldId="1194"/>
        </pc:sldMkLst>
        <pc:spChg chg="mod">
          <ac:chgData name="Oğuzhan Canpolat" userId="e29dbb906724f66b" providerId="LiveId" clId="{F68F7BA7-2841-43A4-88D8-079AFD1A9FC5}" dt="2024-10-28T13:11:49.230" v="6622" actId="1035"/>
          <ac:spMkLst>
            <pc:docMk/>
            <pc:sldMk cId="2925641210" sldId="1194"/>
            <ac:spMk id="2" creationId="{FEB1BA7A-CA25-5F27-90F0-8E34FBE3F6F7}"/>
          </ac:spMkLst>
        </pc:spChg>
        <pc:spChg chg="add del mod">
          <ac:chgData name="Oğuzhan Canpolat" userId="e29dbb906724f66b" providerId="LiveId" clId="{F68F7BA7-2841-43A4-88D8-079AFD1A9FC5}" dt="2024-10-28T02:00:26.455" v="3005" actId="478"/>
          <ac:spMkLst>
            <pc:docMk/>
            <pc:sldMk cId="2925641210" sldId="1194"/>
            <ac:spMk id="6" creationId="{0DB6AA10-50B8-8143-2158-FC7D6889E1BA}"/>
          </ac:spMkLst>
        </pc:spChg>
        <pc:spChg chg="add del mod">
          <ac:chgData name="Oğuzhan Canpolat" userId="e29dbb906724f66b" providerId="LiveId" clId="{F68F7BA7-2841-43A4-88D8-079AFD1A9FC5}" dt="2024-10-28T02:07:57.004" v="3216" actId="478"/>
          <ac:spMkLst>
            <pc:docMk/>
            <pc:sldMk cId="2925641210" sldId="1194"/>
            <ac:spMk id="7" creationId="{A3FE959C-8CEE-4131-6C97-83E4680A6E04}"/>
          </ac:spMkLst>
        </pc:spChg>
        <pc:spChg chg="add del mod">
          <ac:chgData name="Oğuzhan Canpolat" userId="e29dbb906724f66b" providerId="LiveId" clId="{F68F7BA7-2841-43A4-88D8-079AFD1A9FC5}" dt="2024-10-28T02:07:56.602" v="3215" actId="478"/>
          <ac:spMkLst>
            <pc:docMk/>
            <pc:sldMk cId="2925641210" sldId="1194"/>
            <ac:spMk id="8" creationId="{DEF9FAFA-3FE6-38E9-807B-58B8F2DAD4BC}"/>
          </ac:spMkLst>
        </pc:spChg>
        <pc:spChg chg="add mod">
          <ac:chgData name="Oğuzhan Canpolat" userId="e29dbb906724f66b" providerId="LiveId" clId="{F68F7BA7-2841-43A4-88D8-079AFD1A9FC5}" dt="2024-10-28T02:01:46.743" v="3099"/>
          <ac:spMkLst>
            <pc:docMk/>
            <pc:sldMk cId="2925641210" sldId="1194"/>
            <ac:spMk id="9" creationId="{C7FD50AB-A938-ED64-CA98-0E1686C15C11}"/>
          </ac:spMkLst>
        </pc:spChg>
        <pc:spChg chg="add mod">
          <ac:chgData name="Oğuzhan Canpolat" userId="e29dbb906724f66b" providerId="LiveId" clId="{F68F7BA7-2841-43A4-88D8-079AFD1A9FC5}" dt="2024-10-28T02:01:46.830" v="3100"/>
          <ac:spMkLst>
            <pc:docMk/>
            <pc:sldMk cId="2925641210" sldId="1194"/>
            <ac:spMk id="10" creationId="{0063078A-B28A-82F4-45F0-F7D14933B507}"/>
          </ac:spMkLst>
        </pc:spChg>
        <pc:spChg chg="add del mod">
          <ac:chgData name="Oğuzhan Canpolat" userId="e29dbb906724f66b" providerId="LiveId" clId="{F68F7BA7-2841-43A4-88D8-079AFD1A9FC5}" dt="2024-10-28T02:07:56.222" v="3214" actId="478"/>
          <ac:spMkLst>
            <pc:docMk/>
            <pc:sldMk cId="2925641210" sldId="1194"/>
            <ac:spMk id="11" creationId="{042E2015-78B6-D19A-493B-0C3185248CA4}"/>
          </ac:spMkLst>
        </pc:spChg>
        <pc:spChg chg="add del mod">
          <ac:chgData name="Oğuzhan Canpolat" userId="e29dbb906724f66b" providerId="LiveId" clId="{F68F7BA7-2841-43A4-88D8-079AFD1A9FC5}" dt="2024-10-28T02:07:55.213" v="3213" actId="478"/>
          <ac:spMkLst>
            <pc:docMk/>
            <pc:sldMk cId="2925641210" sldId="1194"/>
            <ac:spMk id="12" creationId="{72801575-3A7D-FC75-C2EB-FE086CA5C45E}"/>
          </ac:spMkLst>
        </pc:spChg>
        <pc:spChg chg="add del mod">
          <ac:chgData name="Oğuzhan Canpolat" userId="e29dbb906724f66b" providerId="LiveId" clId="{F68F7BA7-2841-43A4-88D8-079AFD1A9FC5}" dt="2024-10-28T02:07:54.902" v="3212" actId="478"/>
          <ac:spMkLst>
            <pc:docMk/>
            <pc:sldMk cId="2925641210" sldId="1194"/>
            <ac:spMk id="13" creationId="{590A5163-2E45-FE10-8122-AD68869B912D}"/>
          </ac:spMkLst>
        </pc:spChg>
        <pc:spChg chg="add mod">
          <ac:chgData name="Oğuzhan Canpolat" userId="e29dbb906724f66b" providerId="LiveId" clId="{F68F7BA7-2841-43A4-88D8-079AFD1A9FC5}" dt="2024-10-28T02:09:11.769" v="3226" actId="1076"/>
          <ac:spMkLst>
            <pc:docMk/>
            <pc:sldMk cId="2925641210" sldId="1194"/>
            <ac:spMk id="14" creationId="{43D69F9C-3CD0-ED13-EED3-BDE4FAAD6155}"/>
          </ac:spMkLst>
        </pc:spChg>
        <pc:spChg chg="add mod">
          <ac:chgData name="Oğuzhan Canpolat" userId="e29dbb906724f66b" providerId="LiveId" clId="{F68F7BA7-2841-43A4-88D8-079AFD1A9FC5}" dt="2024-10-28T02:06:01.447" v="3173" actId="14100"/>
          <ac:spMkLst>
            <pc:docMk/>
            <pc:sldMk cId="2925641210" sldId="1194"/>
            <ac:spMk id="16" creationId="{91F644D5-481F-CC13-95A7-CC980F0CC96E}"/>
          </ac:spMkLst>
        </pc:spChg>
        <pc:spChg chg="mod">
          <ac:chgData name="Oğuzhan Canpolat" userId="e29dbb906724f66b" providerId="LiveId" clId="{F68F7BA7-2841-43A4-88D8-079AFD1A9FC5}" dt="2024-10-28T02:49:44.463" v="4132" actId="20577"/>
          <ac:spMkLst>
            <pc:docMk/>
            <pc:sldMk cId="2925641210" sldId="1194"/>
            <ac:spMk id="17" creationId="{76C900B4-D911-A3A2-4EFC-1091AA988F2D}"/>
          </ac:spMkLst>
        </pc:spChg>
        <pc:spChg chg="add mod">
          <ac:chgData name="Oğuzhan Canpolat" userId="e29dbb906724f66b" providerId="LiveId" clId="{F68F7BA7-2841-43A4-88D8-079AFD1A9FC5}" dt="2024-10-28T02:06:52.931" v="3203" actId="1076"/>
          <ac:spMkLst>
            <pc:docMk/>
            <pc:sldMk cId="2925641210" sldId="1194"/>
            <ac:spMk id="27" creationId="{0B158700-65D6-7FAF-95EC-63A29FD8DD74}"/>
          </ac:spMkLst>
        </pc:spChg>
        <pc:spChg chg="add mod">
          <ac:chgData name="Oğuzhan Canpolat" userId="e29dbb906724f66b" providerId="LiveId" clId="{F68F7BA7-2841-43A4-88D8-079AFD1A9FC5}" dt="2024-10-28T02:06:43.323" v="3198" actId="1076"/>
          <ac:spMkLst>
            <pc:docMk/>
            <pc:sldMk cId="2925641210" sldId="1194"/>
            <ac:spMk id="30" creationId="{5A7CB0B4-2F75-74F8-2AFC-8AD7C9DF2BCE}"/>
          </ac:spMkLst>
        </pc:spChg>
        <pc:spChg chg="add del mod">
          <ac:chgData name="Oğuzhan Canpolat" userId="e29dbb906724f66b" providerId="LiveId" clId="{F68F7BA7-2841-43A4-88D8-079AFD1A9FC5}" dt="2024-10-28T02:09:58.016" v="3240" actId="478"/>
          <ac:spMkLst>
            <pc:docMk/>
            <pc:sldMk cId="2925641210" sldId="1194"/>
            <ac:spMk id="31" creationId="{D82F389E-177A-1DE6-C950-766B5543B9F6}"/>
          </ac:spMkLst>
        </pc:spChg>
        <pc:spChg chg="add mod">
          <ac:chgData name="Oğuzhan Canpolat" userId="e29dbb906724f66b" providerId="LiveId" clId="{F68F7BA7-2841-43A4-88D8-079AFD1A9FC5}" dt="2024-10-28T02:11:46.682" v="3356" actId="164"/>
          <ac:spMkLst>
            <pc:docMk/>
            <pc:sldMk cId="2925641210" sldId="1194"/>
            <ac:spMk id="32" creationId="{A45170BC-14CA-09F0-7F7C-648E0E13DF32}"/>
          </ac:spMkLst>
        </pc:spChg>
        <pc:spChg chg="add mod">
          <ac:chgData name="Oğuzhan Canpolat" userId="e29dbb906724f66b" providerId="LiveId" clId="{F68F7BA7-2841-43A4-88D8-079AFD1A9FC5}" dt="2024-10-28T02:11:37.848" v="3347" actId="164"/>
          <ac:spMkLst>
            <pc:docMk/>
            <pc:sldMk cId="2925641210" sldId="1194"/>
            <ac:spMk id="33" creationId="{BE4ECCEB-E1A1-EAFF-DD79-583AFE77B3C9}"/>
          </ac:spMkLst>
        </pc:spChg>
        <pc:spChg chg="add mod">
          <ac:chgData name="Oğuzhan Canpolat" userId="e29dbb906724f66b" providerId="LiveId" clId="{F68F7BA7-2841-43A4-88D8-079AFD1A9FC5}" dt="2024-10-28T02:15:30.399" v="3473" actId="207"/>
          <ac:spMkLst>
            <pc:docMk/>
            <pc:sldMk cId="2925641210" sldId="1194"/>
            <ac:spMk id="34" creationId="{1FA6559C-F633-5DF5-A2DA-ECAAF0CCFD77}"/>
          </ac:spMkLst>
        </pc:spChg>
        <pc:spChg chg="add mod">
          <ac:chgData name="Oğuzhan Canpolat" userId="e29dbb906724f66b" providerId="LiveId" clId="{F68F7BA7-2841-43A4-88D8-079AFD1A9FC5}" dt="2024-10-28T02:16:09.469" v="3523" actId="1036"/>
          <ac:spMkLst>
            <pc:docMk/>
            <pc:sldMk cId="2925641210" sldId="1194"/>
            <ac:spMk id="35" creationId="{1422F0EE-9DFB-7774-2584-128C8B8693E3}"/>
          </ac:spMkLst>
        </pc:spChg>
        <pc:spChg chg="add del mod">
          <ac:chgData name="Oğuzhan Canpolat" userId="e29dbb906724f66b" providerId="LiveId" clId="{F68F7BA7-2841-43A4-88D8-079AFD1A9FC5}" dt="2024-10-28T02:12:01.052" v="3368" actId="478"/>
          <ac:spMkLst>
            <pc:docMk/>
            <pc:sldMk cId="2925641210" sldId="1194"/>
            <ac:spMk id="38" creationId="{B1EFE9A6-6DA2-4A24-6AC8-FB8F9E406FF4}"/>
          </ac:spMkLst>
        </pc:spChg>
        <pc:spChg chg="add mod">
          <ac:chgData name="Oğuzhan Canpolat" userId="e29dbb906724f66b" providerId="LiveId" clId="{F68F7BA7-2841-43A4-88D8-079AFD1A9FC5}" dt="2024-10-28T02:12:08.559" v="3373" actId="1076"/>
          <ac:spMkLst>
            <pc:docMk/>
            <pc:sldMk cId="2925641210" sldId="1194"/>
            <ac:spMk id="39" creationId="{994C7882-2C77-24FD-5DCD-4DD1C767D66C}"/>
          </ac:spMkLst>
        </pc:spChg>
        <pc:spChg chg="add del mod">
          <ac:chgData name="Oğuzhan Canpolat" userId="e29dbb906724f66b" providerId="LiveId" clId="{F68F7BA7-2841-43A4-88D8-079AFD1A9FC5}" dt="2024-10-28T02:12:14.263" v="3376" actId="478"/>
          <ac:spMkLst>
            <pc:docMk/>
            <pc:sldMk cId="2925641210" sldId="1194"/>
            <ac:spMk id="40" creationId="{11D9E4C7-69F6-1CA1-5927-392F5AF09C2A}"/>
          </ac:spMkLst>
        </pc:spChg>
        <pc:spChg chg="add mod">
          <ac:chgData name="Oğuzhan Canpolat" userId="e29dbb906724f66b" providerId="LiveId" clId="{F68F7BA7-2841-43A4-88D8-079AFD1A9FC5}" dt="2024-10-28T02:12:48.297" v="3392" actId="1037"/>
          <ac:spMkLst>
            <pc:docMk/>
            <pc:sldMk cId="2925641210" sldId="1194"/>
            <ac:spMk id="41" creationId="{51228016-3EB3-E94B-A80A-BAB248731FE3}"/>
          </ac:spMkLst>
        </pc:spChg>
        <pc:spChg chg="add mod">
          <ac:chgData name="Oğuzhan Canpolat" userId="e29dbb906724f66b" providerId="LiveId" clId="{F68F7BA7-2841-43A4-88D8-079AFD1A9FC5}" dt="2024-10-28T02:14:35.032" v="3409" actId="1038"/>
          <ac:spMkLst>
            <pc:docMk/>
            <pc:sldMk cId="2925641210" sldId="1194"/>
            <ac:spMk id="42" creationId="{E3D730AA-FC2B-B250-08A5-259053AF27A3}"/>
          </ac:spMkLst>
        </pc:spChg>
        <pc:grpChg chg="add mod ord">
          <ac:chgData name="Oğuzhan Canpolat" userId="e29dbb906724f66b" providerId="LiveId" clId="{F68F7BA7-2841-43A4-88D8-079AFD1A9FC5}" dt="2024-10-28T02:13:27.219" v="3401" actId="166"/>
          <ac:grpSpMkLst>
            <pc:docMk/>
            <pc:sldMk cId="2925641210" sldId="1194"/>
            <ac:grpSpMk id="36" creationId="{1B45B4C8-5702-E1DD-6C22-799A6303AB81}"/>
          </ac:grpSpMkLst>
        </pc:grpChg>
        <pc:grpChg chg="add mod ord">
          <ac:chgData name="Oğuzhan Canpolat" userId="e29dbb906724f66b" providerId="LiveId" clId="{F68F7BA7-2841-43A4-88D8-079AFD1A9FC5}" dt="2024-10-28T02:13:34.164" v="3402" actId="166"/>
          <ac:grpSpMkLst>
            <pc:docMk/>
            <pc:sldMk cId="2925641210" sldId="1194"/>
            <ac:grpSpMk id="37" creationId="{1A20C000-47F4-4829-EB32-F928CAB93D22}"/>
          </ac:grpSpMkLst>
        </pc:grpChg>
        <pc:picChg chg="add mod">
          <ac:chgData name="Oğuzhan Canpolat" userId="e29dbb906724f66b" providerId="LiveId" clId="{F68F7BA7-2841-43A4-88D8-079AFD1A9FC5}" dt="2024-10-28T02:06:23.158" v="3184" actId="1076"/>
          <ac:picMkLst>
            <pc:docMk/>
            <pc:sldMk cId="2925641210" sldId="1194"/>
            <ac:picMk id="4" creationId="{18F46EF8-3326-A5EE-83B3-3DA4E100FEAA}"/>
          </ac:picMkLst>
        </pc:picChg>
        <pc:picChg chg="del">
          <ac:chgData name="Oğuzhan Canpolat" userId="e29dbb906724f66b" providerId="LiveId" clId="{F68F7BA7-2841-43A4-88D8-079AFD1A9FC5}" dt="2024-10-28T01:59:25.783" v="2989" actId="478"/>
          <ac:picMkLst>
            <pc:docMk/>
            <pc:sldMk cId="2925641210" sldId="1194"/>
            <ac:picMk id="15" creationId="{D54B8569-5C62-4531-2FD2-5ED702A80DEA}"/>
          </ac:picMkLst>
        </pc:picChg>
        <pc:cxnChg chg="add del mod">
          <ac:chgData name="Oğuzhan Canpolat" userId="e29dbb906724f66b" providerId="LiveId" clId="{F68F7BA7-2841-43A4-88D8-079AFD1A9FC5}" dt="2024-10-28T02:03:38.783" v="3138" actId="478"/>
          <ac:cxnSpMkLst>
            <pc:docMk/>
            <pc:sldMk cId="2925641210" sldId="1194"/>
            <ac:cxnSpMk id="19" creationId="{DED86124-D3FC-C802-EAD0-321C3328BA17}"/>
          </ac:cxnSpMkLst>
        </pc:cxnChg>
        <pc:cxnChg chg="add del">
          <ac:chgData name="Oğuzhan Canpolat" userId="e29dbb906724f66b" providerId="LiveId" clId="{F68F7BA7-2841-43A4-88D8-079AFD1A9FC5}" dt="2024-10-28T02:03:52.985" v="3140" actId="11529"/>
          <ac:cxnSpMkLst>
            <pc:docMk/>
            <pc:sldMk cId="2925641210" sldId="1194"/>
            <ac:cxnSpMk id="22" creationId="{D7DEF5D2-FDD6-27C9-7758-EFEA54BFB0D5}"/>
          </ac:cxnSpMkLst>
        </pc:cxnChg>
        <pc:cxnChg chg="add del">
          <ac:chgData name="Oğuzhan Canpolat" userId="e29dbb906724f66b" providerId="LiveId" clId="{F68F7BA7-2841-43A4-88D8-079AFD1A9FC5}" dt="2024-10-28T02:04:23.917" v="3142" actId="478"/>
          <ac:cxnSpMkLst>
            <pc:docMk/>
            <pc:sldMk cId="2925641210" sldId="1194"/>
            <ac:cxnSpMk id="24" creationId="{3FFBD606-E046-DE1D-3C57-64269F5F6511}"/>
          </ac:cxnSpMkLst>
        </pc:cxnChg>
        <pc:cxnChg chg="add mod">
          <ac:chgData name="Oğuzhan Canpolat" userId="e29dbb906724f66b" providerId="LiveId" clId="{F68F7BA7-2841-43A4-88D8-079AFD1A9FC5}" dt="2024-10-28T02:04:43.588" v="3145" actId="1582"/>
          <ac:cxnSpMkLst>
            <pc:docMk/>
            <pc:sldMk cId="2925641210" sldId="1194"/>
            <ac:cxnSpMk id="26" creationId="{8BDE80B4-E01E-D5DB-155D-92FA8E49EF7B}"/>
          </ac:cxnSpMkLst>
        </pc:cxnChg>
        <pc:cxnChg chg="add mod">
          <ac:chgData name="Oğuzhan Canpolat" userId="e29dbb906724f66b" providerId="LiveId" clId="{F68F7BA7-2841-43A4-88D8-079AFD1A9FC5}" dt="2024-10-28T02:06:19.282" v="3182" actId="14100"/>
          <ac:cxnSpMkLst>
            <pc:docMk/>
            <pc:sldMk cId="2925641210" sldId="1194"/>
            <ac:cxnSpMk id="28" creationId="{5BF1F91A-7730-CB53-FFFB-4336A083AD36}"/>
          </ac:cxnSpMkLst>
        </pc:cxnChg>
      </pc:sldChg>
      <pc:sldChg chg="addSp delSp modSp mod ord modAnim">
        <pc:chgData name="Oğuzhan Canpolat" userId="e29dbb906724f66b" providerId="LiveId" clId="{F68F7BA7-2841-43A4-88D8-079AFD1A9FC5}" dt="2024-10-28T14:08:44.344" v="7461" actId="2711"/>
        <pc:sldMkLst>
          <pc:docMk/>
          <pc:sldMk cId="2109249902" sldId="1195"/>
        </pc:sldMkLst>
        <pc:spChg chg="mod">
          <ac:chgData name="Oğuzhan Canpolat" userId="e29dbb906724f66b" providerId="LiveId" clId="{F68F7BA7-2841-43A4-88D8-079AFD1A9FC5}" dt="2024-10-28T14:08:44.344" v="7461" actId="2711"/>
          <ac:spMkLst>
            <pc:docMk/>
            <pc:sldMk cId="2109249902" sldId="1195"/>
            <ac:spMk id="12" creationId="{3253B120-12F2-5B88-ACB8-FEC9CAA71F07}"/>
          </ac:spMkLst>
        </pc:spChg>
        <pc:spChg chg="add del mod">
          <ac:chgData name="Oğuzhan Canpolat" userId="e29dbb906724f66b" providerId="LiveId" clId="{F68F7BA7-2841-43A4-88D8-079AFD1A9FC5}" dt="2024-10-28T07:24:39.264" v="6150" actId="207"/>
          <ac:spMkLst>
            <pc:docMk/>
            <pc:sldMk cId="2109249902" sldId="1195"/>
            <ac:spMk id="13" creationId="{BB682271-F627-889D-FD16-DC049D864F2A}"/>
          </ac:spMkLst>
        </pc:spChg>
        <pc:picChg chg="add mod">
          <ac:chgData name="Oğuzhan Canpolat" userId="e29dbb906724f66b" providerId="LiveId" clId="{F68F7BA7-2841-43A4-88D8-079AFD1A9FC5}" dt="2024-10-28T13:16:00.354" v="6653" actId="1035"/>
          <ac:picMkLst>
            <pc:docMk/>
            <pc:sldMk cId="2109249902" sldId="1195"/>
            <ac:picMk id="2" creationId="{EBEFED76-B710-7B45-81C9-74B0D1AE1376}"/>
          </ac:picMkLst>
        </pc:picChg>
        <pc:picChg chg="add del mod">
          <ac:chgData name="Oğuzhan Canpolat" userId="e29dbb906724f66b" providerId="LiveId" clId="{F68F7BA7-2841-43A4-88D8-079AFD1A9FC5}" dt="2024-10-28T13:15:40.347" v="6638" actId="478"/>
          <ac:picMkLst>
            <pc:docMk/>
            <pc:sldMk cId="2109249902" sldId="1195"/>
            <ac:picMk id="1026" creationId="{8FC75506-A4F9-9150-D473-2785F31F0C60}"/>
          </ac:picMkLst>
        </pc:picChg>
        <pc:picChg chg="del mod">
          <ac:chgData name="Oğuzhan Canpolat" userId="e29dbb906724f66b" providerId="LiveId" clId="{F68F7BA7-2841-43A4-88D8-079AFD1A9FC5}" dt="2024-10-28T13:15:10.609" v="6627" actId="478"/>
          <ac:picMkLst>
            <pc:docMk/>
            <pc:sldMk cId="2109249902" sldId="1195"/>
            <ac:picMk id="1030" creationId="{C468DB9C-C051-D478-5A66-44701072CFBB}"/>
          </ac:picMkLst>
        </pc:picChg>
      </pc:sldChg>
      <pc:sldChg chg="del">
        <pc:chgData name="Oğuzhan Canpolat" userId="e29dbb906724f66b" providerId="LiveId" clId="{F68F7BA7-2841-43A4-88D8-079AFD1A9FC5}" dt="2024-10-27T13:19:16.825" v="2031" actId="47"/>
        <pc:sldMkLst>
          <pc:docMk/>
          <pc:sldMk cId="3189599016" sldId="1197"/>
        </pc:sldMkLst>
      </pc:sldChg>
      <pc:sldChg chg="del">
        <pc:chgData name="Oğuzhan Canpolat" userId="e29dbb906724f66b" providerId="LiveId" clId="{F68F7BA7-2841-43A4-88D8-079AFD1A9FC5}" dt="2024-10-27T13:19:30.718" v="2037" actId="47"/>
        <pc:sldMkLst>
          <pc:docMk/>
          <pc:sldMk cId="903479207" sldId="1198"/>
        </pc:sldMkLst>
      </pc:sldChg>
      <pc:sldChg chg="modSp mod ord modAnim">
        <pc:chgData name="Oğuzhan Canpolat" userId="e29dbb906724f66b" providerId="LiveId" clId="{F68F7BA7-2841-43A4-88D8-079AFD1A9FC5}" dt="2024-10-28T14:55:47.807" v="8251"/>
        <pc:sldMkLst>
          <pc:docMk/>
          <pc:sldMk cId="1821270687" sldId="1199"/>
        </pc:sldMkLst>
        <pc:spChg chg="mod">
          <ac:chgData name="Oğuzhan Canpolat" userId="e29dbb906724f66b" providerId="LiveId" clId="{F68F7BA7-2841-43A4-88D8-079AFD1A9FC5}" dt="2024-10-28T13:59:45.311" v="7394" actId="20577"/>
          <ac:spMkLst>
            <pc:docMk/>
            <pc:sldMk cId="1821270687" sldId="1199"/>
            <ac:spMk id="3" creationId="{3DF2AF44-2599-F2B6-96FB-27FFBD96AED8}"/>
          </ac:spMkLst>
        </pc:spChg>
      </pc:sldChg>
      <pc:sldChg chg="delSp modSp del mod">
        <pc:chgData name="Oğuzhan Canpolat" userId="e29dbb906724f66b" providerId="LiveId" clId="{F68F7BA7-2841-43A4-88D8-079AFD1A9FC5}" dt="2024-10-28T02:17:38.453" v="3525" actId="47"/>
        <pc:sldMkLst>
          <pc:docMk/>
          <pc:sldMk cId="3636158272" sldId="1200"/>
        </pc:sldMkLst>
        <pc:spChg chg="mod">
          <ac:chgData name="Oğuzhan Canpolat" userId="e29dbb906724f66b" providerId="LiveId" clId="{F68F7BA7-2841-43A4-88D8-079AFD1A9FC5}" dt="2024-10-28T01:58:32.067" v="2982" actId="404"/>
          <ac:spMkLst>
            <pc:docMk/>
            <pc:sldMk cId="3636158272" sldId="1200"/>
            <ac:spMk id="2" creationId="{D05292D5-F8C1-AD30-C072-08A7640D06F1}"/>
          </ac:spMkLst>
        </pc:spChg>
        <pc:picChg chg="del">
          <ac:chgData name="Oğuzhan Canpolat" userId="e29dbb906724f66b" providerId="LiveId" clId="{F68F7BA7-2841-43A4-88D8-079AFD1A9FC5}" dt="2024-10-28T01:58:46.520" v="2988" actId="478"/>
          <ac:picMkLst>
            <pc:docMk/>
            <pc:sldMk cId="3636158272" sldId="1200"/>
            <ac:picMk id="9" creationId="{F836FF1C-2E0E-B358-7EE7-E6E078D12200}"/>
          </ac:picMkLst>
        </pc:picChg>
      </pc:sldChg>
      <pc:sldChg chg="addSp delSp modSp mod delAnim modAnim">
        <pc:chgData name="Oğuzhan Canpolat" userId="e29dbb906724f66b" providerId="LiveId" clId="{F68F7BA7-2841-43A4-88D8-079AFD1A9FC5}" dt="2024-10-28T15:44:45.675" v="8337"/>
        <pc:sldMkLst>
          <pc:docMk/>
          <pc:sldMk cId="2224902744" sldId="1201"/>
        </pc:sldMkLst>
        <pc:spChg chg="mod">
          <ac:chgData name="Oğuzhan Canpolat" userId="e29dbb906724f66b" providerId="LiveId" clId="{F68F7BA7-2841-43A4-88D8-079AFD1A9FC5}" dt="2024-10-28T15:44:45.675" v="8337"/>
          <ac:spMkLst>
            <pc:docMk/>
            <pc:sldMk cId="2224902744" sldId="1201"/>
            <ac:spMk id="2" creationId="{D05292D5-F8C1-AD30-C072-08A7640D06F1}"/>
          </ac:spMkLst>
        </pc:spChg>
        <pc:spChg chg="add mod">
          <ac:chgData name="Oğuzhan Canpolat" userId="e29dbb906724f66b" providerId="LiveId" clId="{F68F7BA7-2841-43A4-88D8-079AFD1A9FC5}" dt="2024-10-28T03:27:26.721" v="5262" actId="1076"/>
          <ac:spMkLst>
            <pc:docMk/>
            <pc:sldMk cId="2224902744" sldId="1201"/>
            <ac:spMk id="8" creationId="{C5141358-BDC2-D396-10C0-5E6C3DBBA200}"/>
          </ac:spMkLst>
        </pc:spChg>
        <pc:spChg chg="del">
          <ac:chgData name="Oğuzhan Canpolat" userId="e29dbb906724f66b" providerId="LiveId" clId="{F68F7BA7-2841-43A4-88D8-079AFD1A9FC5}" dt="2024-10-28T02:24:35.339" v="3585" actId="478"/>
          <ac:spMkLst>
            <pc:docMk/>
            <pc:sldMk cId="2224902744" sldId="1201"/>
            <ac:spMk id="10" creationId="{210979D4-C940-675B-5604-9983C1000E3C}"/>
          </ac:spMkLst>
        </pc:spChg>
        <pc:spChg chg="mod ord">
          <ac:chgData name="Oğuzhan Canpolat" userId="e29dbb906724f66b" providerId="LiveId" clId="{F68F7BA7-2841-43A4-88D8-079AFD1A9FC5}" dt="2024-10-28T03:29:30.621" v="5299" actId="166"/>
          <ac:spMkLst>
            <pc:docMk/>
            <pc:sldMk cId="2224902744" sldId="1201"/>
            <ac:spMk id="11" creationId="{7E761DBB-698E-99A0-427C-983375806854}"/>
          </ac:spMkLst>
        </pc:spChg>
        <pc:spChg chg="mod">
          <ac:chgData name="Oğuzhan Canpolat" userId="e29dbb906724f66b" providerId="LiveId" clId="{F68F7BA7-2841-43A4-88D8-079AFD1A9FC5}" dt="2024-10-28T03:27:46.445" v="5264"/>
          <ac:spMkLst>
            <pc:docMk/>
            <pc:sldMk cId="2224902744" sldId="1201"/>
            <ac:spMk id="12" creationId="{5AEF3182-A6FA-51C1-373C-9D45A29906FC}"/>
          </ac:spMkLst>
        </pc:spChg>
        <pc:spChg chg="mod">
          <ac:chgData name="Oğuzhan Canpolat" userId="e29dbb906724f66b" providerId="LiveId" clId="{F68F7BA7-2841-43A4-88D8-079AFD1A9FC5}" dt="2024-10-28T03:27:46.445" v="5264"/>
          <ac:spMkLst>
            <pc:docMk/>
            <pc:sldMk cId="2224902744" sldId="1201"/>
            <ac:spMk id="13" creationId="{17E57CEF-9D1B-9A3B-56B1-474B538145EE}"/>
          </ac:spMkLst>
        </pc:spChg>
        <pc:spChg chg="add mod">
          <ac:chgData name="Oğuzhan Canpolat" userId="e29dbb906724f66b" providerId="LiveId" clId="{F68F7BA7-2841-43A4-88D8-079AFD1A9FC5}" dt="2024-10-28T03:28:37.694" v="5290" actId="1038"/>
          <ac:spMkLst>
            <pc:docMk/>
            <pc:sldMk cId="2224902744" sldId="1201"/>
            <ac:spMk id="14" creationId="{401529FA-2F0A-CAB4-7506-A0FB62582A4E}"/>
          </ac:spMkLst>
        </pc:spChg>
        <pc:spChg chg="mod">
          <ac:chgData name="Oğuzhan Canpolat" userId="e29dbb906724f66b" providerId="LiveId" clId="{F68F7BA7-2841-43A4-88D8-079AFD1A9FC5}" dt="2024-10-28T12:57:53.871" v="6318" actId="14100"/>
          <ac:spMkLst>
            <pc:docMk/>
            <pc:sldMk cId="2224902744" sldId="1201"/>
            <ac:spMk id="16" creationId="{D697F8E2-2E3A-4234-6A23-CB615E468959}"/>
          </ac:spMkLst>
        </pc:spChg>
        <pc:spChg chg="mod">
          <ac:chgData name="Oğuzhan Canpolat" userId="e29dbb906724f66b" providerId="LiveId" clId="{F68F7BA7-2841-43A4-88D8-079AFD1A9FC5}" dt="2024-10-28T03:28:09.858" v="5272" actId="1076"/>
          <ac:spMkLst>
            <pc:docMk/>
            <pc:sldMk cId="2224902744" sldId="1201"/>
            <ac:spMk id="17" creationId="{C88248FE-4CFC-7463-8B8E-815DB8456F65}"/>
          </ac:spMkLst>
        </pc:spChg>
        <pc:spChg chg="add mod">
          <ac:chgData name="Oğuzhan Canpolat" userId="e29dbb906724f66b" providerId="LiveId" clId="{F68F7BA7-2841-43A4-88D8-079AFD1A9FC5}" dt="2024-10-28T12:57:19.476" v="6317" actId="1038"/>
          <ac:spMkLst>
            <pc:docMk/>
            <pc:sldMk cId="2224902744" sldId="1201"/>
            <ac:spMk id="18" creationId="{1199BA97-DC33-F5A2-8E8F-5B148A010CF5}"/>
          </ac:spMkLst>
        </pc:spChg>
        <pc:grpChg chg="add mod ord">
          <ac:chgData name="Oğuzhan Canpolat" userId="e29dbb906724f66b" providerId="LiveId" clId="{F68F7BA7-2841-43A4-88D8-079AFD1A9FC5}" dt="2024-10-28T03:29:27.100" v="5298" actId="166"/>
          <ac:grpSpMkLst>
            <pc:docMk/>
            <pc:sldMk cId="2224902744" sldId="1201"/>
            <ac:grpSpMk id="9" creationId="{CED083E5-A1B1-7FDD-DC13-0E72B6F57532}"/>
          </ac:grpSpMkLst>
        </pc:grpChg>
        <pc:grpChg chg="add mod">
          <ac:chgData name="Oğuzhan Canpolat" userId="e29dbb906724f66b" providerId="LiveId" clId="{F68F7BA7-2841-43A4-88D8-079AFD1A9FC5}" dt="2024-10-28T03:28:01.933" v="5271" actId="1036"/>
          <ac:grpSpMkLst>
            <pc:docMk/>
            <pc:sldMk cId="2224902744" sldId="1201"/>
            <ac:grpSpMk id="15" creationId="{46D8AC91-84FB-15FF-584E-F2181659DF7B}"/>
          </ac:grpSpMkLst>
        </pc:grpChg>
        <pc:picChg chg="del">
          <ac:chgData name="Oğuzhan Canpolat" userId="e29dbb906724f66b" providerId="LiveId" clId="{F68F7BA7-2841-43A4-88D8-079AFD1A9FC5}" dt="2024-10-28T02:24:23.521" v="3582" actId="478"/>
          <ac:picMkLst>
            <pc:docMk/>
            <pc:sldMk cId="2224902744" sldId="1201"/>
            <ac:picMk id="6" creationId="{734C0870-B5E6-D063-0299-C7B0F0AC3927}"/>
          </ac:picMkLst>
        </pc:picChg>
        <pc:picChg chg="add mod">
          <ac:chgData name="Oğuzhan Canpolat" userId="e29dbb906724f66b" providerId="LiveId" clId="{F68F7BA7-2841-43A4-88D8-079AFD1A9FC5}" dt="2024-10-28T02:26:41.341" v="3660" actId="1076"/>
          <ac:picMkLst>
            <pc:docMk/>
            <pc:sldMk cId="2224902744" sldId="1201"/>
            <ac:picMk id="7" creationId="{8D44F179-7534-B76A-D636-5BF2A6E146D8}"/>
          </ac:picMkLst>
        </pc:picChg>
      </pc:sldChg>
      <pc:sldChg chg="addSp delSp modSp mod">
        <pc:chgData name="Oğuzhan Canpolat" userId="e29dbb906724f66b" providerId="LiveId" clId="{F68F7BA7-2841-43A4-88D8-079AFD1A9FC5}" dt="2024-10-28T15:45:09.861" v="8342"/>
        <pc:sldMkLst>
          <pc:docMk/>
          <pc:sldMk cId="3406560759" sldId="1203"/>
        </pc:sldMkLst>
        <pc:spChg chg="mod">
          <ac:chgData name="Oğuzhan Canpolat" userId="e29dbb906724f66b" providerId="LiveId" clId="{F68F7BA7-2841-43A4-88D8-079AFD1A9FC5}" dt="2024-10-28T15:45:09.861" v="8342"/>
          <ac:spMkLst>
            <pc:docMk/>
            <pc:sldMk cId="3406560759" sldId="1203"/>
            <ac:spMk id="2" creationId="{D05292D5-F8C1-AD30-C072-08A7640D06F1}"/>
          </ac:spMkLst>
        </pc:spChg>
        <pc:picChg chg="add mod">
          <ac:chgData name="Oğuzhan Canpolat" userId="e29dbb906724f66b" providerId="LiveId" clId="{F68F7BA7-2841-43A4-88D8-079AFD1A9FC5}" dt="2024-10-28T02:27:50.437" v="3676" actId="1076"/>
          <ac:picMkLst>
            <pc:docMk/>
            <pc:sldMk cId="3406560759" sldId="1203"/>
            <ac:picMk id="6" creationId="{86E51383-748C-E4CC-DF65-6C4141C85164}"/>
          </ac:picMkLst>
        </pc:picChg>
        <pc:picChg chg="del">
          <ac:chgData name="Oğuzhan Canpolat" userId="e29dbb906724f66b" providerId="LiveId" clId="{F68F7BA7-2841-43A4-88D8-079AFD1A9FC5}" dt="2024-10-28T02:27:45.826" v="3674" actId="478"/>
          <ac:picMkLst>
            <pc:docMk/>
            <pc:sldMk cId="3406560759" sldId="1203"/>
            <ac:picMk id="7" creationId="{115E3649-0449-0686-2602-C12EF43417AC}"/>
          </ac:picMkLst>
        </pc:picChg>
      </pc:sldChg>
      <pc:sldChg chg="del">
        <pc:chgData name="Oğuzhan Canpolat" userId="e29dbb906724f66b" providerId="LiveId" clId="{F68F7BA7-2841-43A4-88D8-079AFD1A9FC5}" dt="2024-10-27T19:01:13.184" v="2815" actId="47"/>
        <pc:sldMkLst>
          <pc:docMk/>
          <pc:sldMk cId="2746558142" sldId="1204"/>
        </pc:sldMkLst>
      </pc:sldChg>
      <pc:sldChg chg="del">
        <pc:chgData name="Oğuzhan Canpolat" userId="e29dbb906724f66b" providerId="LiveId" clId="{F68F7BA7-2841-43A4-88D8-079AFD1A9FC5}" dt="2024-10-27T19:01:18.971" v="2818" actId="47"/>
        <pc:sldMkLst>
          <pc:docMk/>
          <pc:sldMk cId="3594333026" sldId="1205"/>
        </pc:sldMkLst>
      </pc:sldChg>
      <pc:sldChg chg="del">
        <pc:chgData name="Oğuzhan Canpolat" userId="e29dbb906724f66b" providerId="LiveId" clId="{F68F7BA7-2841-43A4-88D8-079AFD1A9FC5}" dt="2024-10-27T13:20:10.910" v="2043" actId="2696"/>
        <pc:sldMkLst>
          <pc:docMk/>
          <pc:sldMk cId="541024806" sldId="1208"/>
        </pc:sldMkLst>
      </pc:sldChg>
      <pc:sldChg chg="addSp delSp modSp add mod">
        <pc:chgData name="Oğuzhan Canpolat" userId="e29dbb906724f66b" providerId="LiveId" clId="{F68F7BA7-2841-43A4-88D8-079AFD1A9FC5}" dt="2024-10-28T14:09:10.678" v="7505" actId="20577"/>
        <pc:sldMkLst>
          <pc:docMk/>
          <pc:sldMk cId="983239646" sldId="1208"/>
        </pc:sldMkLst>
        <pc:spChg chg="mod">
          <ac:chgData name="Oğuzhan Canpolat" userId="e29dbb906724f66b" providerId="LiveId" clId="{F68F7BA7-2841-43A4-88D8-079AFD1A9FC5}" dt="2024-10-28T14:09:10.678" v="7505" actId="20577"/>
          <ac:spMkLst>
            <pc:docMk/>
            <pc:sldMk cId="983239646" sldId="1208"/>
            <ac:spMk id="13" creationId="{BB682271-F627-889D-FD16-DC049D864F2A}"/>
          </ac:spMkLst>
        </pc:spChg>
        <pc:picChg chg="del">
          <ac:chgData name="Oğuzhan Canpolat" userId="e29dbb906724f66b" providerId="LiveId" clId="{F68F7BA7-2841-43A4-88D8-079AFD1A9FC5}" dt="2024-10-28T13:16:45.204" v="6660" actId="478"/>
          <ac:picMkLst>
            <pc:docMk/>
            <pc:sldMk cId="983239646" sldId="1208"/>
            <ac:picMk id="3" creationId="{2F801A71-BA3F-1803-1FDC-5EFE52E9AD78}"/>
          </ac:picMkLst>
        </pc:picChg>
        <pc:picChg chg="add del mod">
          <ac:chgData name="Oğuzhan Canpolat" userId="e29dbb906724f66b" providerId="LiveId" clId="{F68F7BA7-2841-43A4-88D8-079AFD1A9FC5}" dt="2024-10-28T13:17:05.708" v="6669" actId="478"/>
          <ac:picMkLst>
            <pc:docMk/>
            <pc:sldMk cId="983239646" sldId="1208"/>
            <ac:picMk id="2050" creationId="{94953AEA-D6A4-C441-9BF9-86B543E64D91}"/>
          </ac:picMkLst>
        </pc:picChg>
        <pc:picChg chg="add">
          <ac:chgData name="Oğuzhan Canpolat" userId="e29dbb906724f66b" providerId="LiveId" clId="{F68F7BA7-2841-43A4-88D8-079AFD1A9FC5}" dt="2024-10-28T13:16:55.847" v="6665"/>
          <ac:picMkLst>
            <pc:docMk/>
            <pc:sldMk cId="983239646" sldId="1208"/>
            <ac:picMk id="2052" creationId="{E45D7EEF-F88F-37CD-A79E-F1FDC3EBCBCC}"/>
          </ac:picMkLst>
        </pc:picChg>
        <pc:picChg chg="add mod">
          <ac:chgData name="Oğuzhan Canpolat" userId="e29dbb906724f66b" providerId="LiveId" clId="{F68F7BA7-2841-43A4-88D8-079AFD1A9FC5}" dt="2024-10-28T13:17:41.195" v="6683" actId="1076"/>
          <ac:picMkLst>
            <pc:docMk/>
            <pc:sldMk cId="983239646" sldId="1208"/>
            <ac:picMk id="2054" creationId="{339234C2-5596-EFD6-D76B-59A5BF861FB4}"/>
          </ac:picMkLst>
        </pc:picChg>
      </pc:sldChg>
      <pc:sldChg chg="addSp delSp modSp mod">
        <pc:chgData name="Oğuzhan Canpolat" userId="e29dbb906724f66b" providerId="LiveId" clId="{F68F7BA7-2841-43A4-88D8-079AFD1A9FC5}" dt="2024-10-28T15:45:04.026" v="8341"/>
        <pc:sldMkLst>
          <pc:docMk/>
          <pc:sldMk cId="1028191628" sldId="1209"/>
        </pc:sldMkLst>
        <pc:spChg chg="mod">
          <ac:chgData name="Oğuzhan Canpolat" userId="e29dbb906724f66b" providerId="LiveId" clId="{F68F7BA7-2841-43A4-88D8-079AFD1A9FC5}" dt="2024-10-28T15:45:04.026" v="8341"/>
          <ac:spMkLst>
            <pc:docMk/>
            <pc:sldMk cId="1028191628" sldId="1209"/>
            <ac:spMk id="2" creationId="{D05292D5-F8C1-AD30-C072-08A7640D06F1}"/>
          </ac:spMkLst>
        </pc:spChg>
        <pc:spChg chg="mod">
          <ac:chgData name="Oğuzhan Canpolat" userId="e29dbb906724f66b" providerId="LiveId" clId="{F68F7BA7-2841-43A4-88D8-079AFD1A9FC5}" dt="2024-10-28T14:00:24.729" v="7398" actId="207"/>
          <ac:spMkLst>
            <pc:docMk/>
            <pc:sldMk cId="1028191628" sldId="1209"/>
            <ac:spMk id="8" creationId="{51695FED-E6B4-9220-3094-039FA5E0A68D}"/>
          </ac:spMkLst>
        </pc:spChg>
        <pc:spChg chg="del">
          <ac:chgData name="Oğuzhan Canpolat" userId="e29dbb906724f66b" providerId="LiveId" clId="{F68F7BA7-2841-43A4-88D8-079AFD1A9FC5}" dt="2024-10-28T02:27:56.389" v="3677" actId="478"/>
          <ac:spMkLst>
            <pc:docMk/>
            <pc:sldMk cId="1028191628" sldId="1209"/>
            <ac:spMk id="10" creationId="{026B9062-0651-368C-1EC2-85438B916347}"/>
          </ac:spMkLst>
        </pc:spChg>
        <pc:picChg chg="del">
          <ac:chgData name="Oğuzhan Canpolat" userId="e29dbb906724f66b" providerId="LiveId" clId="{F68F7BA7-2841-43A4-88D8-079AFD1A9FC5}" dt="2024-10-28T02:27:59.333" v="3678" actId="478"/>
          <ac:picMkLst>
            <pc:docMk/>
            <pc:sldMk cId="1028191628" sldId="1209"/>
            <ac:picMk id="6" creationId="{B234A40C-6067-7065-6DD8-8B6D25D814F9}"/>
          </ac:picMkLst>
        </pc:picChg>
        <pc:picChg chg="add mod">
          <ac:chgData name="Oğuzhan Canpolat" userId="e29dbb906724f66b" providerId="LiveId" clId="{F68F7BA7-2841-43A4-88D8-079AFD1A9FC5}" dt="2024-10-28T02:29:05.432" v="3710" actId="1076"/>
          <ac:picMkLst>
            <pc:docMk/>
            <pc:sldMk cId="1028191628" sldId="1209"/>
            <ac:picMk id="7" creationId="{1B35DA18-32DD-D8F0-5AFF-EF2515DF86A1}"/>
          </ac:picMkLst>
        </pc:picChg>
      </pc:sldChg>
      <pc:sldChg chg="addSp delSp modSp mod ord">
        <pc:chgData name="Oğuzhan Canpolat" userId="e29dbb906724f66b" providerId="LiveId" clId="{F68F7BA7-2841-43A4-88D8-079AFD1A9FC5}" dt="2024-10-28T13:53:35.623" v="7235"/>
        <pc:sldMkLst>
          <pc:docMk/>
          <pc:sldMk cId="1371258888" sldId="1210"/>
        </pc:sldMkLst>
        <pc:spChg chg="mod">
          <ac:chgData name="Oğuzhan Canpolat" userId="e29dbb906724f66b" providerId="LiveId" clId="{F68F7BA7-2841-43A4-88D8-079AFD1A9FC5}" dt="2024-10-28T13:53:35.623" v="7235"/>
          <ac:spMkLst>
            <pc:docMk/>
            <pc:sldMk cId="1371258888" sldId="1210"/>
            <ac:spMk id="2" creationId="{D05292D5-F8C1-AD30-C072-08A7640D06F1}"/>
          </ac:spMkLst>
        </pc:spChg>
        <pc:picChg chg="add mod">
          <ac:chgData name="Oğuzhan Canpolat" userId="e29dbb906724f66b" providerId="LiveId" clId="{F68F7BA7-2841-43A4-88D8-079AFD1A9FC5}" dt="2024-10-28T02:27:13.288" v="3673" actId="1035"/>
          <ac:picMkLst>
            <pc:docMk/>
            <pc:sldMk cId="1371258888" sldId="1210"/>
            <ac:picMk id="6" creationId="{81ED3952-43AE-77B1-03B8-D24F8FE1D091}"/>
          </ac:picMkLst>
        </pc:picChg>
        <pc:picChg chg="del">
          <ac:chgData name="Oğuzhan Canpolat" userId="e29dbb906724f66b" providerId="LiveId" clId="{F68F7BA7-2841-43A4-88D8-079AFD1A9FC5}" dt="2024-10-28T02:26:51.287" v="3663" actId="478"/>
          <ac:picMkLst>
            <pc:docMk/>
            <pc:sldMk cId="1371258888" sldId="1210"/>
            <ac:picMk id="7" creationId="{7EAA6DD3-BB62-C3C7-B5CC-DA6280544053}"/>
          </ac:picMkLst>
        </pc:picChg>
      </pc:sldChg>
      <pc:sldChg chg="addSp delSp modSp mod delAnim modAnim">
        <pc:chgData name="Oğuzhan Canpolat" userId="e29dbb906724f66b" providerId="LiveId" clId="{F68F7BA7-2841-43A4-88D8-079AFD1A9FC5}" dt="2024-10-28T15:44:43.108" v="8336"/>
        <pc:sldMkLst>
          <pc:docMk/>
          <pc:sldMk cId="4020490670" sldId="1211"/>
        </pc:sldMkLst>
        <pc:spChg chg="mod">
          <ac:chgData name="Oğuzhan Canpolat" userId="e29dbb906724f66b" providerId="LiveId" clId="{F68F7BA7-2841-43A4-88D8-079AFD1A9FC5}" dt="2024-10-28T15:44:43.108" v="8336"/>
          <ac:spMkLst>
            <pc:docMk/>
            <pc:sldMk cId="4020490670" sldId="1211"/>
            <ac:spMk id="2" creationId="{D05292D5-F8C1-AD30-C072-08A7640D06F1}"/>
          </ac:spMkLst>
        </pc:spChg>
        <pc:spChg chg="del mod">
          <ac:chgData name="Oğuzhan Canpolat" userId="e29dbb906724f66b" providerId="LiveId" clId="{F68F7BA7-2841-43A4-88D8-079AFD1A9FC5}" dt="2024-10-28T02:41:41.351" v="3826" actId="478"/>
          <ac:spMkLst>
            <pc:docMk/>
            <pc:sldMk cId="4020490670" sldId="1211"/>
            <ac:spMk id="7" creationId="{BF87815F-7F6A-B5A9-C890-8DA1E3015D33}"/>
          </ac:spMkLst>
        </pc:spChg>
        <pc:spChg chg="add mod">
          <ac:chgData name="Oğuzhan Canpolat" userId="e29dbb906724f66b" providerId="LiveId" clId="{F68F7BA7-2841-43A4-88D8-079AFD1A9FC5}" dt="2024-10-28T13:21:59.912" v="6744" actId="20577"/>
          <ac:spMkLst>
            <pc:docMk/>
            <pc:sldMk cId="4020490670" sldId="1211"/>
            <ac:spMk id="11" creationId="{7B341905-7C7F-7CAD-94CB-DCF6BD3EEFD6}"/>
          </ac:spMkLst>
        </pc:spChg>
        <pc:spChg chg="add mod">
          <ac:chgData name="Oğuzhan Canpolat" userId="e29dbb906724f66b" providerId="LiveId" clId="{F68F7BA7-2841-43A4-88D8-079AFD1A9FC5}" dt="2024-10-28T02:46:55.138" v="4042" actId="20577"/>
          <ac:spMkLst>
            <pc:docMk/>
            <pc:sldMk cId="4020490670" sldId="1211"/>
            <ac:spMk id="12" creationId="{DCD88C8D-23D6-FF4D-8325-BD0E419A5B3E}"/>
          </ac:spMkLst>
        </pc:spChg>
        <pc:spChg chg="mod">
          <ac:chgData name="Oğuzhan Canpolat" userId="e29dbb906724f66b" providerId="LiveId" clId="{F68F7BA7-2841-43A4-88D8-079AFD1A9FC5}" dt="2024-10-28T03:17:44.862" v="5053"/>
          <ac:spMkLst>
            <pc:docMk/>
            <pc:sldMk cId="4020490670" sldId="1211"/>
            <ac:spMk id="14" creationId="{76E280B0-1E99-7C44-9794-CEF11E7070CB}"/>
          </ac:spMkLst>
        </pc:spChg>
        <pc:spChg chg="mod">
          <ac:chgData name="Oğuzhan Canpolat" userId="e29dbb906724f66b" providerId="LiveId" clId="{F68F7BA7-2841-43A4-88D8-079AFD1A9FC5}" dt="2024-10-28T03:17:44.862" v="5053"/>
          <ac:spMkLst>
            <pc:docMk/>
            <pc:sldMk cId="4020490670" sldId="1211"/>
            <ac:spMk id="15" creationId="{8B410B18-AD40-22C6-3BC9-BC4DB92093B5}"/>
          </ac:spMkLst>
        </pc:spChg>
        <pc:spChg chg="mod">
          <ac:chgData name="Oğuzhan Canpolat" userId="e29dbb906724f66b" providerId="LiveId" clId="{F68F7BA7-2841-43A4-88D8-079AFD1A9FC5}" dt="2024-10-28T03:17:44.862" v="5053"/>
          <ac:spMkLst>
            <pc:docMk/>
            <pc:sldMk cId="4020490670" sldId="1211"/>
            <ac:spMk id="17" creationId="{F74DDE3E-6BBA-240E-C0F0-D21683DEA742}"/>
          </ac:spMkLst>
        </pc:spChg>
        <pc:spChg chg="mod">
          <ac:chgData name="Oğuzhan Canpolat" userId="e29dbb906724f66b" providerId="LiveId" clId="{F68F7BA7-2841-43A4-88D8-079AFD1A9FC5}" dt="2024-10-28T03:18:09.704" v="5088" actId="1076"/>
          <ac:spMkLst>
            <pc:docMk/>
            <pc:sldMk cId="4020490670" sldId="1211"/>
            <ac:spMk id="18" creationId="{D2ECCF3D-6F06-E338-807E-2891DA4B7B18}"/>
          </ac:spMkLst>
        </pc:spChg>
        <pc:spChg chg="add mod ord">
          <ac:chgData name="Oğuzhan Canpolat" userId="e29dbb906724f66b" providerId="LiveId" clId="{F68F7BA7-2841-43A4-88D8-079AFD1A9FC5}" dt="2024-10-28T03:19:39.266" v="5104" actId="14100"/>
          <ac:spMkLst>
            <pc:docMk/>
            <pc:sldMk cId="4020490670" sldId="1211"/>
            <ac:spMk id="19" creationId="{0625D31B-099B-2C4D-FD8F-04FFA7E283F5}"/>
          </ac:spMkLst>
        </pc:spChg>
        <pc:spChg chg="add mod">
          <ac:chgData name="Oğuzhan Canpolat" userId="e29dbb906724f66b" providerId="LiveId" clId="{F68F7BA7-2841-43A4-88D8-079AFD1A9FC5}" dt="2024-10-28T03:24:54.720" v="5244" actId="1036"/>
          <ac:spMkLst>
            <pc:docMk/>
            <pc:sldMk cId="4020490670" sldId="1211"/>
            <ac:spMk id="20" creationId="{E5005C3A-FC49-11B6-AF62-ED13B14F8776}"/>
          </ac:spMkLst>
        </pc:spChg>
        <pc:spChg chg="add mod">
          <ac:chgData name="Oğuzhan Canpolat" userId="e29dbb906724f66b" providerId="LiveId" clId="{F68F7BA7-2841-43A4-88D8-079AFD1A9FC5}" dt="2024-10-28T03:24:57.900" v="5247" actId="1036"/>
          <ac:spMkLst>
            <pc:docMk/>
            <pc:sldMk cId="4020490670" sldId="1211"/>
            <ac:spMk id="21" creationId="{F721A7BC-0C78-28EC-C4B0-A1E022006BAF}"/>
          </ac:spMkLst>
        </pc:spChg>
        <pc:grpChg chg="add mod">
          <ac:chgData name="Oğuzhan Canpolat" userId="e29dbb906724f66b" providerId="LiveId" clId="{F68F7BA7-2841-43A4-88D8-079AFD1A9FC5}" dt="2024-10-28T03:17:48.254" v="5054" actId="1076"/>
          <ac:grpSpMkLst>
            <pc:docMk/>
            <pc:sldMk cId="4020490670" sldId="1211"/>
            <ac:grpSpMk id="13" creationId="{94FCC14C-7BD9-D121-12D1-D9206DDC6B55}"/>
          </ac:grpSpMkLst>
        </pc:grpChg>
        <pc:grpChg chg="add mod">
          <ac:chgData name="Oğuzhan Canpolat" userId="e29dbb906724f66b" providerId="LiveId" clId="{F68F7BA7-2841-43A4-88D8-079AFD1A9FC5}" dt="2024-10-28T03:17:50.636" v="5055" actId="1076"/>
          <ac:grpSpMkLst>
            <pc:docMk/>
            <pc:sldMk cId="4020490670" sldId="1211"/>
            <ac:grpSpMk id="16" creationId="{A8008765-5764-2090-8B29-B406D8371E93}"/>
          </ac:grpSpMkLst>
        </pc:grpChg>
        <pc:picChg chg="del">
          <ac:chgData name="Oğuzhan Canpolat" userId="e29dbb906724f66b" providerId="LiveId" clId="{F68F7BA7-2841-43A4-88D8-079AFD1A9FC5}" dt="2024-10-28T02:23:02.077" v="3539" actId="478"/>
          <ac:picMkLst>
            <pc:docMk/>
            <pc:sldMk cId="4020490670" sldId="1211"/>
            <ac:picMk id="6" creationId="{111AA1F7-EF9E-203F-7065-B5CBF917445A}"/>
          </ac:picMkLst>
        </pc:picChg>
        <pc:picChg chg="add mod modCrop">
          <ac:chgData name="Oğuzhan Canpolat" userId="e29dbb906724f66b" providerId="LiveId" clId="{F68F7BA7-2841-43A4-88D8-079AFD1A9FC5}" dt="2024-10-28T03:25:19.614" v="5251" actId="1076"/>
          <ac:picMkLst>
            <pc:docMk/>
            <pc:sldMk cId="4020490670" sldId="1211"/>
            <ac:picMk id="8" creationId="{DA63CD9A-0AFB-5E27-7A4C-A6510EE7611A}"/>
          </ac:picMkLst>
        </pc:picChg>
        <pc:picChg chg="add mod ord modCrop">
          <ac:chgData name="Oğuzhan Canpolat" userId="e29dbb906724f66b" providerId="LiveId" clId="{F68F7BA7-2841-43A4-88D8-079AFD1A9FC5}" dt="2024-10-28T03:25:19.376" v="5250" actId="1076"/>
          <ac:picMkLst>
            <pc:docMk/>
            <pc:sldMk cId="4020490670" sldId="1211"/>
            <ac:picMk id="10" creationId="{2DD64365-0F52-39F7-7E22-3A3B665A9ED3}"/>
          </ac:picMkLst>
        </pc:picChg>
      </pc:sldChg>
      <pc:sldChg chg="modSp del">
        <pc:chgData name="Oğuzhan Canpolat" userId="e29dbb906724f66b" providerId="LiveId" clId="{F68F7BA7-2841-43A4-88D8-079AFD1A9FC5}" dt="2024-10-28T03:07:30.351" v="4765" actId="47"/>
        <pc:sldMkLst>
          <pc:docMk/>
          <pc:sldMk cId="1195546231" sldId="1213"/>
        </pc:sldMkLst>
        <pc:spChg chg="mod">
          <ac:chgData name="Oğuzhan Canpolat" userId="e29dbb906724f66b" providerId="LiveId" clId="{F68F7BA7-2841-43A4-88D8-079AFD1A9FC5}" dt="2024-10-27T13:28:23.925" v="2492" actId="20577"/>
          <ac:spMkLst>
            <pc:docMk/>
            <pc:sldMk cId="1195546231" sldId="1213"/>
            <ac:spMk id="5" creationId="{23428169-70FA-E1DE-94D8-F00C78177B47}"/>
          </ac:spMkLst>
        </pc:spChg>
      </pc:sldChg>
      <pc:sldChg chg="modSp mod">
        <pc:chgData name="Oğuzhan Canpolat" userId="e29dbb906724f66b" providerId="LiveId" clId="{F68F7BA7-2841-43A4-88D8-079AFD1A9FC5}" dt="2024-10-28T07:30:35.861" v="6211" actId="1038"/>
        <pc:sldMkLst>
          <pc:docMk/>
          <pc:sldMk cId="2285353779" sldId="1215"/>
        </pc:sldMkLst>
        <pc:spChg chg="mod">
          <ac:chgData name="Oğuzhan Canpolat" userId="e29dbb906724f66b" providerId="LiveId" clId="{F68F7BA7-2841-43A4-88D8-079AFD1A9FC5}" dt="2024-10-28T07:30:29.876" v="6210" actId="1038"/>
          <ac:spMkLst>
            <pc:docMk/>
            <pc:sldMk cId="2285353779" sldId="1215"/>
            <ac:spMk id="57" creationId="{03D928E2-AA75-511A-3675-14A402C4F6E2}"/>
          </ac:spMkLst>
        </pc:spChg>
        <pc:spChg chg="mod">
          <ac:chgData name="Oğuzhan Canpolat" userId="e29dbb906724f66b" providerId="LiveId" clId="{F68F7BA7-2841-43A4-88D8-079AFD1A9FC5}" dt="2024-10-28T07:30:29.876" v="6210" actId="1038"/>
          <ac:spMkLst>
            <pc:docMk/>
            <pc:sldMk cId="2285353779" sldId="1215"/>
            <ac:spMk id="58" creationId="{78242527-2BEA-5E02-1195-8E83DAA5E6B4}"/>
          </ac:spMkLst>
        </pc:spChg>
        <pc:cxnChg chg="mod">
          <ac:chgData name="Oğuzhan Canpolat" userId="e29dbb906724f66b" providerId="LiveId" clId="{F68F7BA7-2841-43A4-88D8-079AFD1A9FC5}" dt="2024-10-28T07:30:35.861" v="6211" actId="1038"/>
          <ac:cxnSpMkLst>
            <pc:docMk/>
            <pc:sldMk cId="2285353779" sldId="1215"/>
            <ac:cxnSpMk id="150" creationId="{7A9E4457-C535-0756-95E4-A7FF9B0233C0}"/>
          </ac:cxnSpMkLst>
        </pc:cxnChg>
      </pc:sldChg>
      <pc:sldChg chg="addSp delSp modSp mod modAnim modNotesTx">
        <pc:chgData name="Oğuzhan Canpolat" userId="e29dbb906724f66b" providerId="LiveId" clId="{F68F7BA7-2841-43A4-88D8-079AFD1A9FC5}" dt="2024-10-28T15:01:59.380" v="8328" actId="207"/>
        <pc:sldMkLst>
          <pc:docMk/>
          <pc:sldMk cId="2085653266" sldId="1216"/>
        </pc:sldMkLst>
        <pc:spChg chg="mod">
          <ac:chgData name="Oğuzhan Canpolat" userId="e29dbb906724f66b" providerId="LiveId" clId="{F68F7BA7-2841-43A4-88D8-079AFD1A9FC5}" dt="2024-10-28T14:12:02.234" v="7567" actId="1076"/>
          <ac:spMkLst>
            <pc:docMk/>
            <pc:sldMk cId="2085653266" sldId="1216"/>
            <ac:spMk id="6" creationId="{3C831039-DA2A-53B6-BA59-C199D2F0F0BA}"/>
          </ac:spMkLst>
        </pc:spChg>
        <pc:spChg chg="mod topLvl">
          <ac:chgData name="Oğuzhan Canpolat" userId="e29dbb906724f66b" providerId="LiveId" clId="{F68F7BA7-2841-43A4-88D8-079AFD1A9FC5}" dt="2024-10-28T14:12:17.970" v="7570" actId="164"/>
          <ac:spMkLst>
            <pc:docMk/>
            <pc:sldMk cId="2085653266" sldId="1216"/>
            <ac:spMk id="11" creationId="{E03F8FBE-C9F1-EE4E-AD2F-43BEA207FBF1}"/>
          </ac:spMkLst>
        </pc:spChg>
        <pc:spChg chg="mod topLvl">
          <ac:chgData name="Oğuzhan Canpolat" userId="e29dbb906724f66b" providerId="LiveId" clId="{F68F7BA7-2841-43A4-88D8-079AFD1A9FC5}" dt="2024-10-28T14:12:17.970" v="7570" actId="164"/>
          <ac:spMkLst>
            <pc:docMk/>
            <pc:sldMk cId="2085653266" sldId="1216"/>
            <ac:spMk id="13" creationId="{A0506BBD-40B3-E3F8-BAD9-B9263F891FB1}"/>
          </ac:spMkLst>
        </pc:spChg>
        <pc:spChg chg="mod topLvl">
          <ac:chgData name="Oğuzhan Canpolat" userId="e29dbb906724f66b" providerId="LiveId" clId="{F68F7BA7-2841-43A4-88D8-079AFD1A9FC5}" dt="2024-10-28T14:12:17.970" v="7570" actId="164"/>
          <ac:spMkLst>
            <pc:docMk/>
            <pc:sldMk cId="2085653266" sldId="1216"/>
            <ac:spMk id="14" creationId="{97DBAA18-6EDB-A286-35A3-4FFDFCECE15E}"/>
          </ac:spMkLst>
        </pc:spChg>
        <pc:spChg chg="mod topLvl">
          <ac:chgData name="Oğuzhan Canpolat" userId="e29dbb906724f66b" providerId="LiveId" clId="{F68F7BA7-2841-43A4-88D8-079AFD1A9FC5}" dt="2024-10-28T14:12:17.970" v="7570" actId="164"/>
          <ac:spMkLst>
            <pc:docMk/>
            <pc:sldMk cId="2085653266" sldId="1216"/>
            <ac:spMk id="15" creationId="{D1C29193-6E6A-32CF-E87F-E073060F46E6}"/>
          </ac:spMkLst>
        </pc:spChg>
        <pc:spChg chg="add del">
          <ac:chgData name="Oğuzhan Canpolat" userId="e29dbb906724f66b" providerId="LiveId" clId="{F68F7BA7-2841-43A4-88D8-079AFD1A9FC5}" dt="2024-10-28T14:59:47.231" v="8253" actId="478"/>
          <ac:spMkLst>
            <pc:docMk/>
            <pc:sldMk cId="2085653266" sldId="1216"/>
            <ac:spMk id="16" creationId="{01AF1466-5D1F-0689-4098-3868CC40CD3B}"/>
          </ac:spMkLst>
        </pc:spChg>
        <pc:spChg chg="add mod">
          <ac:chgData name="Oğuzhan Canpolat" userId="e29dbb906724f66b" providerId="LiveId" clId="{F68F7BA7-2841-43A4-88D8-079AFD1A9FC5}" dt="2024-10-28T15:01:59.380" v="8328" actId="207"/>
          <ac:spMkLst>
            <pc:docMk/>
            <pc:sldMk cId="2085653266" sldId="1216"/>
            <ac:spMk id="17" creationId="{A330B79C-FE03-718A-5D67-F2169035A4C1}"/>
          </ac:spMkLst>
        </pc:spChg>
        <pc:spChg chg="mod topLvl">
          <ac:chgData name="Oğuzhan Canpolat" userId="e29dbb906724f66b" providerId="LiveId" clId="{F68F7BA7-2841-43A4-88D8-079AFD1A9FC5}" dt="2024-10-28T14:12:17.970" v="7570" actId="164"/>
          <ac:spMkLst>
            <pc:docMk/>
            <pc:sldMk cId="2085653266" sldId="1216"/>
            <ac:spMk id="19" creationId="{D6B81AB0-0DBA-11BF-50EA-4E30FE47848E}"/>
          </ac:spMkLst>
        </pc:spChg>
        <pc:spChg chg="mod topLvl">
          <ac:chgData name="Oğuzhan Canpolat" userId="e29dbb906724f66b" providerId="LiveId" clId="{F68F7BA7-2841-43A4-88D8-079AFD1A9FC5}" dt="2024-10-28T14:12:17.970" v="7570" actId="164"/>
          <ac:spMkLst>
            <pc:docMk/>
            <pc:sldMk cId="2085653266" sldId="1216"/>
            <ac:spMk id="20" creationId="{4FF94CF4-1E02-38AC-1CB9-6A2C5CA4A028}"/>
          </ac:spMkLst>
        </pc:spChg>
        <pc:spChg chg="mod topLvl">
          <ac:chgData name="Oğuzhan Canpolat" userId="e29dbb906724f66b" providerId="LiveId" clId="{F68F7BA7-2841-43A4-88D8-079AFD1A9FC5}" dt="2024-10-28T14:12:17.970" v="7570" actId="164"/>
          <ac:spMkLst>
            <pc:docMk/>
            <pc:sldMk cId="2085653266" sldId="1216"/>
            <ac:spMk id="21" creationId="{2349A3EB-C29A-8714-69D5-DD01B9B17D45}"/>
          </ac:spMkLst>
        </pc:spChg>
        <pc:spChg chg="mod topLvl">
          <ac:chgData name="Oğuzhan Canpolat" userId="e29dbb906724f66b" providerId="LiveId" clId="{F68F7BA7-2841-43A4-88D8-079AFD1A9FC5}" dt="2024-10-28T14:12:20.386" v="7571" actId="164"/>
          <ac:spMkLst>
            <pc:docMk/>
            <pc:sldMk cId="2085653266" sldId="1216"/>
            <ac:spMk id="37" creationId="{41747F58-A453-7513-8A65-4B486C836DE7}"/>
          </ac:spMkLst>
        </pc:spChg>
        <pc:spChg chg="mod topLvl">
          <ac:chgData name="Oğuzhan Canpolat" userId="e29dbb906724f66b" providerId="LiveId" clId="{F68F7BA7-2841-43A4-88D8-079AFD1A9FC5}" dt="2024-10-28T14:12:20.386" v="7571" actId="164"/>
          <ac:spMkLst>
            <pc:docMk/>
            <pc:sldMk cId="2085653266" sldId="1216"/>
            <ac:spMk id="38" creationId="{5EC0BAFC-68D0-FEDC-6ACC-48C393D77F3F}"/>
          </ac:spMkLst>
        </pc:spChg>
        <pc:spChg chg="mod topLvl">
          <ac:chgData name="Oğuzhan Canpolat" userId="e29dbb906724f66b" providerId="LiveId" clId="{F68F7BA7-2841-43A4-88D8-079AFD1A9FC5}" dt="2024-10-28T14:12:20.386" v="7571" actId="164"/>
          <ac:spMkLst>
            <pc:docMk/>
            <pc:sldMk cId="2085653266" sldId="1216"/>
            <ac:spMk id="39" creationId="{13B81DB6-65F7-1F71-35D5-BB0B46225E71}"/>
          </ac:spMkLst>
        </pc:spChg>
        <pc:spChg chg="mod topLvl">
          <ac:chgData name="Oğuzhan Canpolat" userId="e29dbb906724f66b" providerId="LiveId" clId="{F68F7BA7-2841-43A4-88D8-079AFD1A9FC5}" dt="2024-10-28T14:12:20.386" v="7571" actId="164"/>
          <ac:spMkLst>
            <pc:docMk/>
            <pc:sldMk cId="2085653266" sldId="1216"/>
            <ac:spMk id="40" creationId="{F3A75725-D181-C429-564F-0C1F65AAE435}"/>
          </ac:spMkLst>
        </pc:spChg>
        <pc:spChg chg="mod topLvl">
          <ac:chgData name="Oğuzhan Canpolat" userId="e29dbb906724f66b" providerId="LiveId" clId="{F68F7BA7-2841-43A4-88D8-079AFD1A9FC5}" dt="2024-10-28T14:12:29.587" v="7590" actId="164"/>
          <ac:spMkLst>
            <pc:docMk/>
            <pc:sldMk cId="2085653266" sldId="1216"/>
            <ac:spMk id="47" creationId="{22BA1EB8-9AC9-2DAC-656C-F52AADC55649}"/>
          </ac:spMkLst>
        </pc:spChg>
        <pc:spChg chg="mod topLvl">
          <ac:chgData name="Oğuzhan Canpolat" userId="e29dbb906724f66b" providerId="LiveId" clId="{F68F7BA7-2841-43A4-88D8-079AFD1A9FC5}" dt="2024-10-28T14:12:29.587" v="7590" actId="164"/>
          <ac:spMkLst>
            <pc:docMk/>
            <pc:sldMk cId="2085653266" sldId="1216"/>
            <ac:spMk id="48" creationId="{C49259EB-4452-EB16-00DC-7058B76A24A1}"/>
          </ac:spMkLst>
        </pc:spChg>
        <pc:spChg chg="mod topLvl">
          <ac:chgData name="Oğuzhan Canpolat" userId="e29dbb906724f66b" providerId="LiveId" clId="{F68F7BA7-2841-43A4-88D8-079AFD1A9FC5}" dt="2024-10-28T14:12:29.587" v="7590" actId="164"/>
          <ac:spMkLst>
            <pc:docMk/>
            <pc:sldMk cId="2085653266" sldId="1216"/>
            <ac:spMk id="49" creationId="{4B57096A-8505-141D-0188-1954466163DA}"/>
          </ac:spMkLst>
        </pc:spChg>
        <pc:spChg chg="mod topLvl">
          <ac:chgData name="Oğuzhan Canpolat" userId="e29dbb906724f66b" providerId="LiveId" clId="{F68F7BA7-2841-43A4-88D8-079AFD1A9FC5}" dt="2024-10-28T14:12:29.587" v="7590" actId="164"/>
          <ac:spMkLst>
            <pc:docMk/>
            <pc:sldMk cId="2085653266" sldId="1216"/>
            <ac:spMk id="50" creationId="{75387510-BBDB-C416-DA3E-F5A740EF278F}"/>
          </ac:spMkLst>
        </pc:spChg>
        <pc:spChg chg="mod topLvl">
          <ac:chgData name="Oğuzhan Canpolat" userId="e29dbb906724f66b" providerId="LiveId" clId="{F68F7BA7-2841-43A4-88D8-079AFD1A9FC5}" dt="2024-10-28T14:12:22.601" v="7572" actId="164"/>
          <ac:spMkLst>
            <pc:docMk/>
            <pc:sldMk cId="2085653266" sldId="1216"/>
            <ac:spMk id="53" creationId="{A6FA6664-CDE5-722D-F37A-88DDC273DE91}"/>
          </ac:spMkLst>
        </pc:spChg>
        <pc:spChg chg="mod topLvl">
          <ac:chgData name="Oğuzhan Canpolat" userId="e29dbb906724f66b" providerId="LiveId" clId="{F68F7BA7-2841-43A4-88D8-079AFD1A9FC5}" dt="2024-10-28T14:12:22.601" v="7572" actId="164"/>
          <ac:spMkLst>
            <pc:docMk/>
            <pc:sldMk cId="2085653266" sldId="1216"/>
            <ac:spMk id="54" creationId="{A00FA2BA-06F9-8DFB-1C8D-A021098260C6}"/>
          </ac:spMkLst>
        </pc:spChg>
        <pc:spChg chg="mod topLvl">
          <ac:chgData name="Oğuzhan Canpolat" userId="e29dbb906724f66b" providerId="LiveId" clId="{F68F7BA7-2841-43A4-88D8-079AFD1A9FC5}" dt="2024-10-28T14:12:22.601" v="7572" actId="164"/>
          <ac:spMkLst>
            <pc:docMk/>
            <pc:sldMk cId="2085653266" sldId="1216"/>
            <ac:spMk id="55" creationId="{CF98312C-20AC-BC0B-F789-2DA8C1E2CB26}"/>
          </ac:spMkLst>
        </pc:spChg>
        <pc:spChg chg="mod topLvl">
          <ac:chgData name="Oğuzhan Canpolat" userId="e29dbb906724f66b" providerId="LiveId" clId="{F68F7BA7-2841-43A4-88D8-079AFD1A9FC5}" dt="2024-10-28T14:12:22.601" v="7572" actId="164"/>
          <ac:spMkLst>
            <pc:docMk/>
            <pc:sldMk cId="2085653266" sldId="1216"/>
            <ac:spMk id="56" creationId="{8FEEE9DC-880A-69A3-441C-A00B5CC9BC17}"/>
          </ac:spMkLst>
        </pc:spChg>
        <pc:spChg chg="mod">
          <ac:chgData name="Oğuzhan Canpolat" userId="e29dbb906724f66b" providerId="LiveId" clId="{F68F7BA7-2841-43A4-88D8-079AFD1A9FC5}" dt="2024-10-28T14:10:56.610" v="7553" actId="2711"/>
          <ac:spMkLst>
            <pc:docMk/>
            <pc:sldMk cId="2085653266" sldId="1216"/>
            <ac:spMk id="57" creationId="{7A4CEB56-3B1E-6799-47FE-FC57BE6ECAA4}"/>
          </ac:spMkLst>
        </pc:spChg>
        <pc:grpChg chg="add mod">
          <ac:chgData name="Oğuzhan Canpolat" userId="e29dbb906724f66b" providerId="LiveId" clId="{F68F7BA7-2841-43A4-88D8-079AFD1A9FC5}" dt="2024-10-28T14:12:17.970" v="7570" actId="164"/>
          <ac:grpSpMkLst>
            <pc:docMk/>
            <pc:sldMk cId="2085653266" sldId="1216"/>
            <ac:grpSpMk id="3" creationId="{9C508ED9-5B40-41B3-05D5-9D77F83D9ABA}"/>
          </ac:grpSpMkLst>
        </pc:grpChg>
        <pc:grpChg chg="add mod">
          <ac:chgData name="Oğuzhan Canpolat" userId="e29dbb906724f66b" providerId="LiveId" clId="{F68F7BA7-2841-43A4-88D8-079AFD1A9FC5}" dt="2024-10-28T14:12:20.386" v="7571" actId="164"/>
          <ac:grpSpMkLst>
            <pc:docMk/>
            <pc:sldMk cId="2085653266" sldId="1216"/>
            <ac:grpSpMk id="8" creationId="{D1ED4520-1844-15E1-AD31-893FA1C0BB26}"/>
          </ac:grpSpMkLst>
        </pc:grpChg>
        <pc:grpChg chg="add mod ord">
          <ac:chgData name="Oğuzhan Canpolat" userId="e29dbb906724f66b" providerId="LiveId" clId="{F68F7BA7-2841-43A4-88D8-079AFD1A9FC5}" dt="2024-10-28T14:14:19.225" v="7683" actId="1035"/>
          <ac:grpSpMkLst>
            <pc:docMk/>
            <pc:sldMk cId="2085653266" sldId="1216"/>
            <ac:grpSpMk id="10" creationId="{CCA7CFCE-BACB-AD16-1644-B6A1F41FFCB4}"/>
          </ac:grpSpMkLst>
        </pc:grpChg>
        <pc:grpChg chg="add mod ord">
          <ac:chgData name="Oğuzhan Canpolat" userId="e29dbb906724f66b" providerId="LiveId" clId="{F68F7BA7-2841-43A4-88D8-079AFD1A9FC5}" dt="2024-10-28T14:13:11.410" v="7629" actId="167"/>
          <ac:grpSpMkLst>
            <pc:docMk/>
            <pc:sldMk cId="2085653266" sldId="1216"/>
            <ac:grpSpMk id="12" creationId="{D6213CCC-8B00-AD51-5DCC-A1E90E304ED3}"/>
          </ac:grpSpMkLst>
        </pc:grpChg>
        <pc:grpChg chg="del">
          <ac:chgData name="Oğuzhan Canpolat" userId="e29dbb906724f66b" providerId="LiveId" clId="{F68F7BA7-2841-43A4-88D8-079AFD1A9FC5}" dt="2024-10-28T14:11:41.605" v="7560" actId="165"/>
          <ac:grpSpMkLst>
            <pc:docMk/>
            <pc:sldMk cId="2085653266" sldId="1216"/>
            <ac:grpSpMk id="45" creationId="{EB5D02DD-B0D0-4A98-871E-65E26DA50057}"/>
          </ac:grpSpMkLst>
        </pc:grpChg>
        <pc:grpChg chg="del">
          <ac:chgData name="Oğuzhan Canpolat" userId="e29dbb906724f66b" providerId="LiveId" clId="{F68F7BA7-2841-43A4-88D8-079AFD1A9FC5}" dt="2024-10-28T14:11:17.595" v="7555" actId="165"/>
          <ac:grpSpMkLst>
            <pc:docMk/>
            <pc:sldMk cId="2085653266" sldId="1216"/>
            <ac:grpSpMk id="46" creationId="{BC85600E-0826-8ED0-2BC7-072AABF14534}"/>
          </ac:grpSpMkLst>
        </pc:grpChg>
        <pc:grpChg chg="del">
          <ac:chgData name="Oğuzhan Canpolat" userId="e29dbb906724f66b" providerId="LiveId" clId="{F68F7BA7-2841-43A4-88D8-079AFD1A9FC5}" dt="2024-10-28T14:11:53.824" v="7563" actId="165"/>
          <ac:grpSpMkLst>
            <pc:docMk/>
            <pc:sldMk cId="2085653266" sldId="1216"/>
            <ac:grpSpMk id="51" creationId="{27FEC2D5-1C2C-4BA5-23D9-C97D94FCCC28}"/>
          </ac:grpSpMkLst>
        </pc:grpChg>
        <pc:grpChg chg="del">
          <ac:chgData name="Oğuzhan Canpolat" userId="e29dbb906724f66b" providerId="LiveId" clId="{F68F7BA7-2841-43A4-88D8-079AFD1A9FC5}" dt="2024-10-28T14:11:14.389" v="7554" actId="165"/>
          <ac:grpSpMkLst>
            <pc:docMk/>
            <pc:sldMk cId="2085653266" sldId="1216"/>
            <ac:grpSpMk id="52" creationId="{0861B013-33FC-0EBF-5284-D22B843A7DD7}"/>
          </ac:grpSpMkLst>
        </pc:grpChg>
        <pc:grpChg chg="add mod">
          <ac:chgData name="Oğuzhan Canpolat" userId="e29dbb906724f66b" providerId="LiveId" clId="{F68F7BA7-2841-43A4-88D8-079AFD1A9FC5}" dt="2024-10-28T15:01:20.261" v="8321" actId="164"/>
          <ac:grpSpMkLst>
            <pc:docMk/>
            <pc:sldMk cId="2085653266" sldId="1216"/>
            <ac:grpSpMk id="59" creationId="{F7E8D5B1-D1DC-9DB7-A3BB-2FE440A1878E}"/>
          </ac:grpSpMkLst>
        </pc:grpChg>
        <pc:cxnChg chg="add mod">
          <ac:chgData name="Oğuzhan Canpolat" userId="e29dbb906724f66b" providerId="LiveId" clId="{F68F7BA7-2841-43A4-88D8-079AFD1A9FC5}" dt="2024-10-28T15:01:20.261" v="8321" actId="164"/>
          <ac:cxnSpMkLst>
            <pc:docMk/>
            <pc:sldMk cId="2085653266" sldId="1216"/>
            <ac:cxnSpMk id="36" creationId="{DF50DD73-983E-1CE5-DFEB-4A4301A1279C}"/>
          </ac:cxnSpMkLst>
        </pc:cxnChg>
        <pc:cxnChg chg="add del mod">
          <ac:chgData name="Oğuzhan Canpolat" userId="e29dbb906724f66b" providerId="LiveId" clId="{F68F7BA7-2841-43A4-88D8-079AFD1A9FC5}" dt="2024-10-28T15:00:45.583" v="8304" actId="478"/>
          <ac:cxnSpMkLst>
            <pc:docMk/>
            <pc:sldMk cId="2085653266" sldId="1216"/>
            <ac:cxnSpMk id="41" creationId="{E40CD655-8302-1314-4CAE-0D90E46ADF3C}"/>
          </ac:cxnSpMkLst>
        </pc:cxnChg>
      </pc:sldChg>
      <pc:sldChg chg="addSp delSp modSp mod modAnim modNotesTx">
        <pc:chgData name="Oğuzhan Canpolat" userId="e29dbb906724f66b" providerId="LiveId" clId="{F68F7BA7-2841-43A4-88D8-079AFD1A9FC5}" dt="2024-10-28T14:55:40.053" v="8249"/>
        <pc:sldMkLst>
          <pc:docMk/>
          <pc:sldMk cId="708743415" sldId="1218"/>
        </pc:sldMkLst>
        <pc:spChg chg="mod">
          <ac:chgData name="Oğuzhan Canpolat" userId="e29dbb906724f66b" providerId="LiveId" clId="{F68F7BA7-2841-43A4-88D8-079AFD1A9FC5}" dt="2024-10-27T08:59:39.176" v="847" actId="207"/>
          <ac:spMkLst>
            <pc:docMk/>
            <pc:sldMk cId="708743415" sldId="1218"/>
            <ac:spMk id="10" creationId="{A57321C4-2525-9D15-258D-7AE482B3676E}"/>
          </ac:spMkLst>
        </pc:spChg>
        <pc:spChg chg="add mod">
          <ac:chgData name="Oğuzhan Canpolat" userId="e29dbb906724f66b" providerId="LiveId" clId="{F68F7BA7-2841-43A4-88D8-079AFD1A9FC5}" dt="2024-10-25T11:54:23.121" v="411" actId="208"/>
          <ac:spMkLst>
            <pc:docMk/>
            <pc:sldMk cId="708743415" sldId="1218"/>
            <ac:spMk id="12" creationId="{84B927C4-D03A-77F0-28BB-BA59D2439BD3}"/>
          </ac:spMkLst>
        </pc:spChg>
        <pc:spChg chg="add mod topLvl">
          <ac:chgData name="Oğuzhan Canpolat" userId="e29dbb906724f66b" providerId="LiveId" clId="{F68F7BA7-2841-43A4-88D8-079AFD1A9FC5}" dt="2024-10-27T08:55:15.908" v="795" actId="20577"/>
          <ac:spMkLst>
            <pc:docMk/>
            <pc:sldMk cId="708743415" sldId="1218"/>
            <ac:spMk id="16" creationId="{8DE3D336-552E-E366-165D-DD4CF47507F4}"/>
          </ac:spMkLst>
        </pc:spChg>
        <pc:spChg chg="add mod">
          <ac:chgData name="Oğuzhan Canpolat" userId="e29dbb906724f66b" providerId="LiveId" clId="{F68F7BA7-2841-43A4-88D8-079AFD1A9FC5}" dt="2024-10-27T08:45:16.198" v="627" actId="1076"/>
          <ac:spMkLst>
            <pc:docMk/>
            <pc:sldMk cId="708743415" sldId="1218"/>
            <ac:spMk id="18" creationId="{9D31F180-AE37-0BB0-7C44-7F03A82780E8}"/>
          </ac:spMkLst>
        </pc:spChg>
        <pc:spChg chg="add mod topLvl">
          <ac:chgData name="Oğuzhan Canpolat" userId="e29dbb906724f66b" providerId="LiveId" clId="{F68F7BA7-2841-43A4-88D8-079AFD1A9FC5}" dt="2024-10-27T08:55:13.277" v="793" actId="207"/>
          <ac:spMkLst>
            <pc:docMk/>
            <pc:sldMk cId="708743415" sldId="1218"/>
            <ac:spMk id="19" creationId="{8707F6E3-F9FC-2475-F46C-673600214290}"/>
          </ac:spMkLst>
        </pc:spChg>
        <pc:spChg chg="mod">
          <ac:chgData name="Oğuzhan Canpolat" userId="e29dbb906724f66b" providerId="LiveId" clId="{F68F7BA7-2841-43A4-88D8-079AFD1A9FC5}" dt="2024-10-27T08:45:13.582" v="626" actId="1076"/>
          <ac:spMkLst>
            <pc:docMk/>
            <pc:sldMk cId="708743415" sldId="1218"/>
            <ac:spMk id="20" creationId="{94193FE2-0772-7592-D0D1-337603649A78}"/>
          </ac:spMkLst>
        </pc:spChg>
        <pc:spChg chg="add mod topLvl">
          <ac:chgData name="Oğuzhan Canpolat" userId="e29dbb906724f66b" providerId="LiveId" clId="{F68F7BA7-2841-43A4-88D8-079AFD1A9FC5}" dt="2024-10-27T08:55:13.277" v="793" actId="207"/>
          <ac:spMkLst>
            <pc:docMk/>
            <pc:sldMk cId="708743415" sldId="1218"/>
            <ac:spMk id="21" creationId="{C6E9462A-320C-F30B-47FA-E858D4E0B00D}"/>
          </ac:spMkLst>
        </pc:spChg>
        <pc:spChg chg="add mod topLvl">
          <ac:chgData name="Oğuzhan Canpolat" userId="e29dbb906724f66b" providerId="LiveId" clId="{F68F7BA7-2841-43A4-88D8-079AFD1A9FC5}" dt="2024-10-27T08:55:13.277" v="793" actId="207"/>
          <ac:spMkLst>
            <pc:docMk/>
            <pc:sldMk cId="708743415" sldId="1218"/>
            <ac:spMk id="22" creationId="{AC57ED03-3A9D-2D8A-C30B-A4929F36F465}"/>
          </ac:spMkLst>
        </pc:spChg>
        <pc:spChg chg="add mod topLvl">
          <ac:chgData name="Oğuzhan Canpolat" userId="e29dbb906724f66b" providerId="LiveId" clId="{F68F7BA7-2841-43A4-88D8-079AFD1A9FC5}" dt="2024-10-27T08:55:13.277" v="793" actId="207"/>
          <ac:spMkLst>
            <pc:docMk/>
            <pc:sldMk cId="708743415" sldId="1218"/>
            <ac:spMk id="23" creationId="{4D5FCA2C-1A4D-FA2A-30E0-91E181811E1A}"/>
          </ac:spMkLst>
        </pc:spChg>
        <pc:spChg chg="add mod topLvl">
          <ac:chgData name="Oğuzhan Canpolat" userId="e29dbb906724f66b" providerId="LiveId" clId="{F68F7BA7-2841-43A4-88D8-079AFD1A9FC5}" dt="2024-10-27T08:55:13.277" v="793" actId="207"/>
          <ac:spMkLst>
            <pc:docMk/>
            <pc:sldMk cId="708743415" sldId="1218"/>
            <ac:spMk id="24" creationId="{FA680E59-BD1E-1594-2D57-D21CC0EE839D}"/>
          </ac:spMkLst>
        </pc:spChg>
        <pc:spChg chg="add mod topLvl">
          <ac:chgData name="Oğuzhan Canpolat" userId="e29dbb906724f66b" providerId="LiveId" clId="{F68F7BA7-2841-43A4-88D8-079AFD1A9FC5}" dt="2024-10-27T08:55:13.277" v="793" actId="207"/>
          <ac:spMkLst>
            <pc:docMk/>
            <pc:sldMk cId="708743415" sldId="1218"/>
            <ac:spMk id="25" creationId="{54C08F12-EE1B-771F-4CEF-2FD815E96517}"/>
          </ac:spMkLst>
        </pc:spChg>
        <pc:spChg chg="add mod topLvl">
          <ac:chgData name="Oğuzhan Canpolat" userId="e29dbb906724f66b" providerId="LiveId" clId="{F68F7BA7-2841-43A4-88D8-079AFD1A9FC5}" dt="2024-10-27T08:55:13.277" v="793" actId="207"/>
          <ac:spMkLst>
            <pc:docMk/>
            <pc:sldMk cId="708743415" sldId="1218"/>
            <ac:spMk id="26" creationId="{383A50E4-DF95-BB7B-0749-3FF6E4E72601}"/>
          </ac:spMkLst>
        </pc:spChg>
        <pc:spChg chg="add del mod">
          <ac:chgData name="Oğuzhan Canpolat" userId="e29dbb906724f66b" providerId="LiveId" clId="{F68F7BA7-2841-43A4-88D8-079AFD1A9FC5}" dt="2024-10-27T08:51:44.952" v="686" actId="478"/>
          <ac:spMkLst>
            <pc:docMk/>
            <pc:sldMk cId="708743415" sldId="1218"/>
            <ac:spMk id="27" creationId="{0AD8B835-B46E-D474-43D0-EB009853FBD4}"/>
          </ac:spMkLst>
        </pc:spChg>
        <pc:spChg chg="add mod">
          <ac:chgData name="Oğuzhan Canpolat" userId="e29dbb906724f66b" providerId="LiveId" clId="{F68F7BA7-2841-43A4-88D8-079AFD1A9FC5}" dt="2024-10-27T08:57:27.173" v="826" actId="164"/>
          <ac:spMkLst>
            <pc:docMk/>
            <pc:sldMk cId="708743415" sldId="1218"/>
            <ac:spMk id="27" creationId="{6430FBD4-8D64-0C6A-7357-8EAC18E3CB3D}"/>
          </ac:spMkLst>
        </pc:spChg>
        <pc:spChg chg="add mod">
          <ac:chgData name="Oğuzhan Canpolat" userId="e29dbb906724f66b" providerId="LiveId" clId="{F68F7BA7-2841-43A4-88D8-079AFD1A9FC5}" dt="2024-10-27T08:57:27.173" v="826" actId="164"/>
          <ac:spMkLst>
            <pc:docMk/>
            <pc:sldMk cId="708743415" sldId="1218"/>
            <ac:spMk id="28" creationId="{1861C771-B037-6062-02AF-EB00D16D405D}"/>
          </ac:spMkLst>
        </pc:spChg>
        <pc:spChg chg="add del mod">
          <ac:chgData name="Oğuzhan Canpolat" userId="e29dbb906724f66b" providerId="LiveId" clId="{F68F7BA7-2841-43A4-88D8-079AFD1A9FC5}" dt="2024-10-27T08:52:14.413" v="717" actId="478"/>
          <ac:spMkLst>
            <pc:docMk/>
            <pc:sldMk cId="708743415" sldId="1218"/>
            <ac:spMk id="28" creationId="{37DF4F1D-5446-672F-7318-6B2C3470C94C}"/>
          </ac:spMkLst>
        </pc:spChg>
        <pc:spChg chg="add mod topLvl">
          <ac:chgData name="Oğuzhan Canpolat" userId="e29dbb906724f66b" providerId="LiveId" clId="{F68F7BA7-2841-43A4-88D8-079AFD1A9FC5}" dt="2024-10-27T08:54:38.913" v="784" actId="165"/>
          <ac:spMkLst>
            <pc:docMk/>
            <pc:sldMk cId="708743415" sldId="1218"/>
            <ac:spMk id="29" creationId="{642CE6B5-6826-F371-48C3-D87C5BF33FCB}"/>
          </ac:spMkLst>
        </pc:spChg>
        <pc:spChg chg="add mod topLvl">
          <ac:chgData name="Oğuzhan Canpolat" userId="e29dbb906724f66b" providerId="LiveId" clId="{F68F7BA7-2841-43A4-88D8-079AFD1A9FC5}" dt="2024-10-27T08:54:38.913" v="784" actId="165"/>
          <ac:spMkLst>
            <pc:docMk/>
            <pc:sldMk cId="708743415" sldId="1218"/>
            <ac:spMk id="30" creationId="{70944E22-C762-7867-EDB1-15FE8B7EAE8F}"/>
          </ac:spMkLst>
        </pc:spChg>
        <pc:spChg chg="add mod topLvl">
          <ac:chgData name="Oğuzhan Canpolat" userId="e29dbb906724f66b" providerId="LiveId" clId="{F68F7BA7-2841-43A4-88D8-079AFD1A9FC5}" dt="2024-10-27T08:54:38.913" v="784" actId="165"/>
          <ac:spMkLst>
            <pc:docMk/>
            <pc:sldMk cId="708743415" sldId="1218"/>
            <ac:spMk id="31" creationId="{A94D7199-5720-4FF8-0280-2B850DDB48A6}"/>
          </ac:spMkLst>
        </pc:spChg>
        <pc:spChg chg="add mod">
          <ac:chgData name="Oğuzhan Canpolat" userId="e29dbb906724f66b" providerId="LiveId" clId="{F68F7BA7-2841-43A4-88D8-079AFD1A9FC5}" dt="2024-10-27T08:54:59.533" v="791" actId="1076"/>
          <ac:spMkLst>
            <pc:docMk/>
            <pc:sldMk cId="708743415" sldId="1218"/>
            <ac:spMk id="34" creationId="{16B30CC4-993A-D659-9FD9-FE1A140FF890}"/>
          </ac:spMkLst>
        </pc:spChg>
        <pc:spChg chg="add mod">
          <ac:chgData name="Oğuzhan Canpolat" userId="e29dbb906724f66b" providerId="LiveId" clId="{F68F7BA7-2841-43A4-88D8-079AFD1A9FC5}" dt="2024-10-27T08:57:27.173" v="826" actId="164"/>
          <ac:spMkLst>
            <pc:docMk/>
            <pc:sldMk cId="708743415" sldId="1218"/>
            <ac:spMk id="34" creationId="{D2F36891-5D7F-F504-BA73-0529F2463621}"/>
          </ac:spMkLst>
        </pc:spChg>
        <pc:spChg chg="add mod">
          <ac:chgData name="Oğuzhan Canpolat" userId="e29dbb906724f66b" providerId="LiveId" clId="{F68F7BA7-2841-43A4-88D8-079AFD1A9FC5}" dt="2024-10-27T08:57:27.173" v="826" actId="164"/>
          <ac:spMkLst>
            <pc:docMk/>
            <pc:sldMk cId="708743415" sldId="1218"/>
            <ac:spMk id="35" creationId="{0CD62350-8881-EFDF-4464-F951AB9B1D1B}"/>
          </ac:spMkLst>
        </pc:spChg>
        <pc:spChg chg="add mod">
          <ac:chgData name="Oğuzhan Canpolat" userId="e29dbb906724f66b" providerId="LiveId" clId="{F68F7BA7-2841-43A4-88D8-079AFD1A9FC5}" dt="2024-10-27T08:54:59.533" v="791" actId="1076"/>
          <ac:spMkLst>
            <pc:docMk/>
            <pc:sldMk cId="708743415" sldId="1218"/>
            <ac:spMk id="35" creationId="{E2362189-B67E-D9BE-26AE-CF4508955FC9}"/>
          </ac:spMkLst>
        </pc:spChg>
        <pc:spChg chg="add mod">
          <ac:chgData name="Oğuzhan Canpolat" userId="e29dbb906724f66b" providerId="LiveId" clId="{F68F7BA7-2841-43A4-88D8-079AFD1A9FC5}" dt="2024-10-27T08:54:59.533" v="791" actId="1076"/>
          <ac:spMkLst>
            <pc:docMk/>
            <pc:sldMk cId="708743415" sldId="1218"/>
            <ac:spMk id="36" creationId="{C5BCDA27-405E-B000-6479-4506E3670C1C}"/>
          </ac:spMkLst>
        </pc:spChg>
        <pc:spChg chg="add mod">
          <ac:chgData name="Oğuzhan Canpolat" userId="e29dbb906724f66b" providerId="LiveId" clId="{F68F7BA7-2841-43A4-88D8-079AFD1A9FC5}" dt="2024-10-27T08:54:59.533" v="791" actId="1076"/>
          <ac:spMkLst>
            <pc:docMk/>
            <pc:sldMk cId="708743415" sldId="1218"/>
            <ac:spMk id="37" creationId="{E4E4CFBD-E35C-BB6E-3283-96AA52B09623}"/>
          </ac:spMkLst>
        </pc:spChg>
        <pc:spChg chg="add mod">
          <ac:chgData name="Oğuzhan Canpolat" userId="e29dbb906724f66b" providerId="LiveId" clId="{F68F7BA7-2841-43A4-88D8-079AFD1A9FC5}" dt="2024-10-27T08:54:59.533" v="791" actId="1076"/>
          <ac:spMkLst>
            <pc:docMk/>
            <pc:sldMk cId="708743415" sldId="1218"/>
            <ac:spMk id="38" creationId="{5B420786-AE76-4617-14C9-C4AC7165E788}"/>
          </ac:spMkLst>
        </pc:spChg>
        <pc:spChg chg="mod">
          <ac:chgData name="Oğuzhan Canpolat" userId="e29dbb906724f66b" providerId="LiveId" clId="{F68F7BA7-2841-43A4-88D8-079AFD1A9FC5}" dt="2024-10-27T09:00:43.605" v="857" actId="20577"/>
          <ac:spMkLst>
            <pc:docMk/>
            <pc:sldMk cId="708743415" sldId="1218"/>
            <ac:spMk id="38" creationId="{EFBC2FD7-265F-C078-7647-D070B8D3CE01}"/>
          </ac:spMkLst>
        </pc:spChg>
        <pc:spChg chg="mod">
          <ac:chgData name="Oğuzhan Canpolat" userId="e29dbb906724f66b" providerId="LiveId" clId="{F68F7BA7-2841-43A4-88D8-079AFD1A9FC5}" dt="2024-10-27T08:58:18.811" v="835"/>
          <ac:spMkLst>
            <pc:docMk/>
            <pc:sldMk cId="708743415" sldId="1218"/>
            <ac:spMk id="39" creationId="{0B322BFA-CB87-FBC5-4D9C-6CCE045704CC}"/>
          </ac:spMkLst>
        </pc:spChg>
        <pc:spChg chg="add mod">
          <ac:chgData name="Oğuzhan Canpolat" userId="e29dbb906724f66b" providerId="LiveId" clId="{F68F7BA7-2841-43A4-88D8-079AFD1A9FC5}" dt="2024-10-27T08:54:59.533" v="791" actId="1076"/>
          <ac:spMkLst>
            <pc:docMk/>
            <pc:sldMk cId="708743415" sldId="1218"/>
            <ac:spMk id="39" creationId="{5BFD6062-449D-C2DE-3DB7-198FAF1A0280}"/>
          </ac:spMkLst>
        </pc:spChg>
        <pc:spChg chg="add mod">
          <ac:chgData name="Oğuzhan Canpolat" userId="e29dbb906724f66b" providerId="LiveId" clId="{F68F7BA7-2841-43A4-88D8-079AFD1A9FC5}" dt="2024-10-27T08:54:59.533" v="791" actId="1076"/>
          <ac:spMkLst>
            <pc:docMk/>
            <pc:sldMk cId="708743415" sldId="1218"/>
            <ac:spMk id="40" creationId="{E58F4482-6FF0-E39C-D61C-87D374BDCADA}"/>
          </ac:spMkLst>
        </pc:spChg>
        <pc:spChg chg="mod">
          <ac:chgData name="Oğuzhan Canpolat" userId="e29dbb906724f66b" providerId="LiveId" clId="{F68F7BA7-2841-43A4-88D8-079AFD1A9FC5}" dt="2024-10-27T09:00:45.254" v="858" actId="20577"/>
          <ac:spMkLst>
            <pc:docMk/>
            <pc:sldMk cId="708743415" sldId="1218"/>
            <ac:spMk id="40" creationId="{E5A961BA-8F44-F665-478A-A2CDEEFE3FA5}"/>
          </ac:spMkLst>
        </pc:spChg>
        <pc:spChg chg="add mod">
          <ac:chgData name="Oğuzhan Canpolat" userId="e29dbb906724f66b" providerId="LiveId" clId="{F68F7BA7-2841-43A4-88D8-079AFD1A9FC5}" dt="2024-10-27T08:54:59.533" v="791" actId="1076"/>
          <ac:spMkLst>
            <pc:docMk/>
            <pc:sldMk cId="708743415" sldId="1218"/>
            <ac:spMk id="41" creationId="{61983243-E713-FA20-3113-354807B8382D}"/>
          </ac:spMkLst>
        </pc:spChg>
        <pc:spChg chg="mod">
          <ac:chgData name="Oğuzhan Canpolat" userId="e29dbb906724f66b" providerId="LiveId" clId="{F68F7BA7-2841-43A4-88D8-079AFD1A9FC5}" dt="2024-10-27T08:58:18.811" v="835"/>
          <ac:spMkLst>
            <pc:docMk/>
            <pc:sldMk cId="708743415" sldId="1218"/>
            <ac:spMk id="41" creationId="{F95C8C1A-B257-32A5-5840-992A39272997}"/>
          </ac:spMkLst>
        </pc:spChg>
        <pc:spChg chg="add mod">
          <ac:chgData name="Oğuzhan Canpolat" userId="e29dbb906724f66b" providerId="LiveId" clId="{F68F7BA7-2841-43A4-88D8-079AFD1A9FC5}" dt="2024-10-27T08:56:01.137" v="804" actId="164"/>
          <ac:spMkLst>
            <pc:docMk/>
            <pc:sldMk cId="708743415" sldId="1218"/>
            <ac:spMk id="42" creationId="{9C143DC4-4068-F4E8-E171-9177C2766FDF}"/>
          </ac:spMkLst>
        </pc:spChg>
        <pc:spChg chg="add mod">
          <ac:chgData name="Oğuzhan Canpolat" userId="e29dbb906724f66b" providerId="LiveId" clId="{F68F7BA7-2841-43A4-88D8-079AFD1A9FC5}" dt="2024-10-27T08:56:22.631" v="817" actId="14100"/>
          <ac:spMkLst>
            <pc:docMk/>
            <pc:sldMk cId="708743415" sldId="1218"/>
            <ac:spMk id="43" creationId="{2ECE8DF6-A3FA-7899-FFE3-4C41A6B1B009}"/>
          </ac:spMkLst>
        </pc:spChg>
        <pc:spChg chg="add mod">
          <ac:chgData name="Oğuzhan Canpolat" userId="e29dbb906724f66b" providerId="LiveId" clId="{F68F7BA7-2841-43A4-88D8-079AFD1A9FC5}" dt="2024-10-27T08:56:01.137" v="804" actId="164"/>
          <ac:spMkLst>
            <pc:docMk/>
            <pc:sldMk cId="708743415" sldId="1218"/>
            <ac:spMk id="44" creationId="{80E77CF5-72BC-8DBE-2FB9-F159A7D856AE}"/>
          </ac:spMkLst>
        </pc:spChg>
        <pc:spChg chg="add mod">
          <ac:chgData name="Oğuzhan Canpolat" userId="e29dbb906724f66b" providerId="LiveId" clId="{F68F7BA7-2841-43A4-88D8-079AFD1A9FC5}" dt="2024-10-27T08:56:06.447" v="810" actId="20577"/>
          <ac:spMkLst>
            <pc:docMk/>
            <pc:sldMk cId="708743415" sldId="1218"/>
            <ac:spMk id="45" creationId="{CEED3CBC-B424-01A5-3BE3-A4C320A97AED}"/>
          </ac:spMkLst>
        </pc:spChg>
        <pc:spChg chg="add mod">
          <ac:chgData name="Oğuzhan Canpolat" userId="e29dbb906724f66b" providerId="LiveId" clId="{F68F7BA7-2841-43A4-88D8-079AFD1A9FC5}" dt="2024-10-27T08:56:01.137" v="804" actId="164"/>
          <ac:spMkLst>
            <pc:docMk/>
            <pc:sldMk cId="708743415" sldId="1218"/>
            <ac:spMk id="46" creationId="{ADCC811D-1C29-D432-4C66-B22FA078483E}"/>
          </ac:spMkLst>
        </pc:spChg>
        <pc:spChg chg="add mod">
          <ac:chgData name="Oğuzhan Canpolat" userId="e29dbb906724f66b" providerId="LiveId" clId="{F68F7BA7-2841-43A4-88D8-079AFD1A9FC5}" dt="2024-10-27T08:56:08.713" v="813" actId="20577"/>
          <ac:spMkLst>
            <pc:docMk/>
            <pc:sldMk cId="708743415" sldId="1218"/>
            <ac:spMk id="47" creationId="{1C29E932-61CC-181F-C76D-F0C48F82AF64}"/>
          </ac:spMkLst>
        </pc:spChg>
        <pc:spChg chg="add mod">
          <ac:chgData name="Oğuzhan Canpolat" userId="e29dbb906724f66b" providerId="LiveId" clId="{F68F7BA7-2841-43A4-88D8-079AFD1A9FC5}" dt="2024-10-27T08:56:01.137" v="804" actId="164"/>
          <ac:spMkLst>
            <pc:docMk/>
            <pc:sldMk cId="708743415" sldId="1218"/>
            <ac:spMk id="48" creationId="{B7770AB4-FD9C-773D-EBE9-3429EEF98481}"/>
          </ac:spMkLst>
        </pc:spChg>
        <pc:spChg chg="add mod">
          <ac:chgData name="Oğuzhan Canpolat" userId="e29dbb906724f66b" providerId="LiveId" clId="{F68F7BA7-2841-43A4-88D8-079AFD1A9FC5}" dt="2024-10-27T08:56:12.917" v="816" actId="20577"/>
          <ac:spMkLst>
            <pc:docMk/>
            <pc:sldMk cId="708743415" sldId="1218"/>
            <ac:spMk id="49" creationId="{64174889-7883-8F82-EC26-9092459B65BA}"/>
          </ac:spMkLst>
        </pc:spChg>
        <pc:spChg chg="mod">
          <ac:chgData name="Oğuzhan Canpolat" userId="e29dbb906724f66b" providerId="LiveId" clId="{F68F7BA7-2841-43A4-88D8-079AFD1A9FC5}" dt="2024-10-27T09:00:45.922" v="859" actId="20577"/>
          <ac:spMkLst>
            <pc:docMk/>
            <pc:sldMk cId="708743415" sldId="1218"/>
            <ac:spMk id="50" creationId="{EF505555-D9BF-AE94-E373-A3A6074CB84B}"/>
          </ac:spMkLst>
        </pc:spChg>
        <pc:spChg chg="mod">
          <ac:chgData name="Oğuzhan Canpolat" userId="e29dbb906724f66b" providerId="LiveId" clId="{F68F7BA7-2841-43A4-88D8-079AFD1A9FC5}" dt="2024-10-27T08:58:18.811" v="835"/>
          <ac:spMkLst>
            <pc:docMk/>
            <pc:sldMk cId="708743415" sldId="1218"/>
            <ac:spMk id="51" creationId="{A7E3195A-292F-91ED-BCC6-B003CD0E11DE}"/>
          </ac:spMkLst>
        </pc:spChg>
        <pc:spChg chg="mod">
          <ac:chgData name="Oğuzhan Canpolat" userId="e29dbb906724f66b" providerId="LiveId" clId="{F68F7BA7-2841-43A4-88D8-079AFD1A9FC5}" dt="2024-10-27T09:00:46.726" v="860" actId="20577"/>
          <ac:spMkLst>
            <pc:docMk/>
            <pc:sldMk cId="708743415" sldId="1218"/>
            <ac:spMk id="52" creationId="{D3294B24-9E10-AE62-3A51-B154D26CEB88}"/>
          </ac:spMkLst>
        </pc:spChg>
        <pc:spChg chg="mod">
          <ac:chgData name="Oğuzhan Canpolat" userId="e29dbb906724f66b" providerId="LiveId" clId="{F68F7BA7-2841-43A4-88D8-079AFD1A9FC5}" dt="2024-10-27T08:58:18.811" v="835"/>
          <ac:spMkLst>
            <pc:docMk/>
            <pc:sldMk cId="708743415" sldId="1218"/>
            <ac:spMk id="53" creationId="{A820C6DE-8111-16A2-0798-2871E4C445B4}"/>
          </ac:spMkLst>
        </pc:spChg>
        <pc:spChg chg="add mod">
          <ac:chgData name="Oğuzhan Canpolat" userId="e29dbb906724f66b" providerId="LiveId" clId="{F68F7BA7-2841-43A4-88D8-079AFD1A9FC5}" dt="2024-10-27T09:00:10.001" v="853" actId="113"/>
          <ac:spMkLst>
            <pc:docMk/>
            <pc:sldMk cId="708743415" sldId="1218"/>
            <ac:spMk id="54" creationId="{66384BCB-DDFB-9C62-FA2F-F58F3F821C5F}"/>
          </ac:spMkLst>
        </pc:spChg>
        <pc:spChg chg="add mod">
          <ac:chgData name="Oğuzhan Canpolat" userId="e29dbb906724f66b" providerId="LiveId" clId="{F68F7BA7-2841-43A4-88D8-079AFD1A9FC5}" dt="2024-10-27T09:03:18.564" v="876" actId="208"/>
          <ac:spMkLst>
            <pc:docMk/>
            <pc:sldMk cId="708743415" sldId="1218"/>
            <ac:spMk id="55" creationId="{3CDC173A-74A9-CE28-EA80-40222399FE64}"/>
          </ac:spMkLst>
        </pc:spChg>
        <pc:spChg chg="add mod">
          <ac:chgData name="Oğuzhan Canpolat" userId="e29dbb906724f66b" providerId="LiveId" clId="{F68F7BA7-2841-43A4-88D8-079AFD1A9FC5}" dt="2024-10-27T09:04:02.210" v="879" actId="208"/>
          <ac:spMkLst>
            <pc:docMk/>
            <pc:sldMk cId="708743415" sldId="1218"/>
            <ac:spMk id="56" creationId="{BA3B26D3-5E4C-92B6-ADFE-29A2DA3BC77E}"/>
          </ac:spMkLst>
        </pc:spChg>
        <pc:grpChg chg="add mod">
          <ac:chgData name="Oğuzhan Canpolat" userId="e29dbb906724f66b" providerId="LiveId" clId="{F68F7BA7-2841-43A4-88D8-079AFD1A9FC5}" dt="2024-10-27T08:56:24.611" v="819" actId="1037"/>
          <ac:grpSpMkLst>
            <pc:docMk/>
            <pc:sldMk cId="708743415" sldId="1218"/>
            <ac:grpSpMk id="9" creationId="{B2FEEA7C-90DB-2FA7-E409-6E6CCB64084F}"/>
          </ac:grpSpMkLst>
        </pc:grpChg>
        <pc:grpChg chg="add del mod">
          <ac:chgData name="Oğuzhan Canpolat" userId="e29dbb906724f66b" providerId="LiveId" clId="{F68F7BA7-2841-43A4-88D8-079AFD1A9FC5}" dt="2024-10-27T08:54:38.913" v="784" actId="165"/>
          <ac:grpSpMkLst>
            <pc:docMk/>
            <pc:sldMk cId="708743415" sldId="1218"/>
            <ac:grpSpMk id="32" creationId="{D71628F5-A878-428D-39DD-4747DA95A1FF}"/>
          </ac:grpSpMkLst>
        </pc:grpChg>
        <pc:grpChg chg="add mod">
          <ac:chgData name="Oğuzhan Canpolat" userId="e29dbb906724f66b" providerId="LiveId" clId="{F68F7BA7-2841-43A4-88D8-079AFD1A9FC5}" dt="2024-10-27T08:57:27.173" v="826" actId="164"/>
          <ac:grpSpMkLst>
            <pc:docMk/>
            <pc:sldMk cId="708743415" sldId="1218"/>
            <ac:grpSpMk id="36" creationId="{C496D666-BFC2-690D-83D6-16210BD12DE1}"/>
          </ac:grpSpMkLst>
        </pc:grpChg>
        <pc:grpChg chg="add mod">
          <ac:chgData name="Oğuzhan Canpolat" userId="e29dbb906724f66b" providerId="LiveId" clId="{F68F7BA7-2841-43A4-88D8-079AFD1A9FC5}" dt="2024-10-27T08:58:20.734" v="836" actId="1076"/>
          <ac:grpSpMkLst>
            <pc:docMk/>
            <pc:sldMk cId="708743415" sldId="1218"/>
            <ac:grpSpMk id="37" creationId="{572950F2-23A1-52AB-50BE-01A11B733FBA}"/>
          </ac:grpSpMkLst>
        </pc:grpChg>
        <pc:picChg chg="del">
          <ac:chgData name="Oğuzhan Canpolat" userId="e29dbb906724f66b" providerId="LiveId" clId="{F68F7BA7-2841-43A4-88D8-079AFD1A9FC5}" dt="2024-10-28T13:18:45.055" v="6709" actId="478"/>
          <ac:picMkLst>
            <pc:docMk/>
            <pc:sldMk cId="708743415" sldId="1218"/>
            <ac:picMk id="6" creationId="{C31FD298-8687-5AB4-69E3-4E0A73356041}"/>
          </ac:picMkLst>
        </pc:picChg>
        <pc:picChg chg="del">
          <ac:chgData name="Oğuzhan Canpolat" userId="e29dbb906724f66b" providerId="LiveId" clId="{F68F7BA7-2841-43A4-88D8-079AFD1A9FC5}" dt="2024-10-28T13:18:45.055" v="6709" actId="478"/>
          <ac:picMkLst>
            <pc:docMk/>
            <pc:sldMk cId="708743415" sldId="1218"/>
            <ac:picMk id="7" creationId="{793B4A05-951C-5F47-B27F-11EF2DB27E68}"/>
          </ac:picMkLst>
        </pc:picChg>
        <pc:picChg chg="del">
          <ac:chgData name="Oğuzhan Canpolat" userId="e29dbb906724f66b" providerId="LiveId" clId="{F68F7BA7-2841-43A4-88D8-079AFD1A9FC5}" dt="2024-10-28T13:18:45.055" v="6709" actId="478"/>
          <ac:picMkLst>
            <pc:docMk/>
            <pc:sldMk cId="708743415" sldId="1218"/>
            <ac:picMk id="8" creationId="{45E04C39-3BEE-4A08-50F2-A121089A306F}"/>
          </ac:picMkLst>
        </pc:picChg>
        <pc:picChg chg="del">
          <ac:chgData name="Oğuzhan Canpolat" userId="e29dbb906724f66b" providerId="LiveId" clId="{F68F7BA7-2841-43A4-88D8-079AFD1A9FC5}" dt="2024-10-27T08:53:59.566" v="780" actId="478"/>
          <ac:picMkLst>
            <pc:docMk/>
            <pc:sldMk cId="708743415" sldId="1218"/>
            <ac:picMk id="9" creationId="{1FA40A85-B9AA-1872-62C2-8EBEA2E721CB}"/>
          </ac:picMkLst>
        </pc:picChg>
        <pc:picChg chg="add del">
          <ac:chgData name="Oğuzhan Canpolat" userId="e29dbb906724f66b" providerId="LiveId" clId="{F68F7BA7-2841-43A4-88D8-079AFD1A9FC5}" dt="2024-10-25T11:54:25.870" v="412" actId="478"/>
          <ac:picMkLst>
            <pc:docMk/>
            <pc:sldMk cId="708743415" sldId="1218"/>
            <ac:picMk id="18" creationId="{3E44BD2B-B0E5-2A0C-9D40-6ACFA623B910}"/>
          </ac:picMkLst>
        </pc:picChg>
        <pc:picChg chg="add mod">
          <ac:chgData name="Oğuzhan Canpolat" userId="e29dbb906724f66b" providerId="LiveId" clId="{F68F7BA7-2841-43A4-88D8-079AFD1A9FC5}" dt="2024-10-28T13:19:09.769" v="6721" actId="12788"/>
          <ac:picMkLst>
            <pc:docMk/>
            <pc:sldMk cId="708743415" sldId="1218"/>
            <ac:picMk id="27" creationId="{D4CBF803-35AA-122A-E9AA-9757CB9E176F}"/>
          </ac:picMkLst>
        </pc:picChg>
        <pc:picChg chg="add mod">
          <ac:chgData name="Oğuzhan Canpolat" userId="e29dbb906724f66b" providerId="LiveId" clId="{F68F7BA7-2841-43A4-88D8-079AFD1A9FC5}" dt="2024-10-28T13:19:09.769" v="6721" actId="12788"/>
          <ac:picMkLst>
            <pc:docMk/>
            <pc:sldMk cId="708743415" sldId="1218"/>
            <ac:picMk id="28" creationId="{0956C9B6-4A78-757F-B86A-35A343B49A2F}"/>
          </ac:picMkLst>
        </pc:picChg>
        <pc:picChg chg="add mod">
          <ac:chgData name="Oğuzhan Canpolat" userId="e29dbb906724f66b" providerId="LiveId" clId="{F68F7BA7-2841-43A4-88D8-079AFD1A9FC5}" dt="2024-10-28T13:19:09.769" v="6721" actId="12788"/>
          <ac:picMkLst>
            <pc:docMk/>
            <pc:sldMk cId="708743415" sldId="1218"/>
            <ac:picMk id="33" creationId="{90D07904-E627-C193-B117-0177C9C88822}"/>
          </ac:picMkLst>
        </pc:picChg>
        <pc:picChg chg="add del mod">
          <ac:chgData name="Oğuzhan Canpolat" userId="e29dbb906724f66b" providerId="LiveId" clId="{F68F7BA7-2841-43A4-88D8-079AFD1A9FC5}" dt="2024-10-27T09:04:29.690" v="880" actId="478"/>
          <ac:picMkLst>
            <pc:docMk/>
            <pc:sldMk cId="708743415" sldId="1218"/>
            <ac:picMk id="33" creationId="{CE20B414-D8DC-C7A7-6DA7-6EA6F9DB9E80}"/>
          </ac:picMkLst>
        </pc:picChg>
        <pc:picChg chg="add mod">
          <ac:chgData name="Oğuzhan Canpolat" userId="e29dbb906724f66b" providerId="LiveId" clId="{F68F7BA7-2841-43A4-88D8-079AFD1A9FC5}" dt="2024-10-28T13:19:09.769" v="6721" actId="12788"/>
          <ac:picMkLst>
            <pc:docMk/>
            <pc:sldMk cId="708743415" sldId="1218"/>
            <ac:picMk id="57" creationId="{61047201-FA4D-107A-4652-099F2E24E5FA}"/>
          </ac:picMkLst>
        </pc:picChg>
      </pc:sldChg>
      <pc:sldChg chg="addSp delSp modSp mod">
        <pc:chgData name="Oğuzhan Canpolat" userId="e29dbb906724f66b" providerId="LiveId" clId="{F68F7BA7-2841-43A4-88D8-079AFD1A9FC5}" dt="2024-10-28T15:46:14.965" v="8433" actId="20578"/>
        <pc:sldMkLst>
          <pc:docMk/>
          <pc:sldMk cId="2058008916" sldId="1219"/>
        </pc:sldMkLst>
        <pc:spChg chg="mod">
          <ac:chgData name="Oğuzhan Canpolat" userId="e29dbb906724f66b" providerId="LiveId" clId="{F68F7BA7-2841-43A4-88D8-079AFD1A9FC5}" dt="2024-10-28T13:54:20.847" v="7255" actId="20577"/>
          <ac:spMkLst>
            <pc:docMk/>
            <pc:sldMk cId="2058008916" sldId="1219"/>
            <ac:spMk id="2" creationId="{CCA3C890-5145-D778-047E-4F5A14503F14}"/>
          </ac:spMkLst>
        </pc:spChg>
        <pc:spChg chg="mod">
          <ac:chgData name="Oğuzhan Canpolat" userId="e29dbb906724f66b" providerId="LiveId" clId="{F68F7BA7-2841-43A4-88D8-079AFD1A9FC5}" dt="2024-10-28T15:46:14.965" v="8433" actId="20578"/>
          <ac:spMkLst>
            <pc:docMk/>
            <pc:sldMk cId="2058008916" sldId="1219"/>
            <ac:spMk id="3" creationId="{4A6256B3-5AFD-0066-5AF8-210D86594F3E}"/>
          </ac:spMkLst>
        </pc:spChg>
        <pc:spChg chg="del">
          <ac:chgData name="Oğuzhan Canpolat" userId="e29dbb906724f66b" providerId="LiveId" clId="{F68F7BA7-2841-43A4-88D8-079AFD1A9FC5}" dt="2024-10-28T13:33:53.269" v="6906" actId="478"/>
          <ac:spMkLst>
            <pc:docMk/>
            <pc:sldMk cId="2058008916" sldId="1219"/>
            <ac:spMk id="4" creationId="{BA04B481-820A-B76E-58A5-1E52E423169A}"/>
          </ac:spMkLst>
        </pc:spChg>
        <pc:spChg chg="add mod">
          <ac:chgData name="Oğuzhan Canpolat" userId="e29dbb906724f66b" providerId="LiveId" clId="{F68F7BA7-2841-43A4-88D8-079AFD1A9FC5}" dt="2024-10-28T13:33:58.299" v="6912" actId="1036"/>
          <ac:spMkLst>
            <pc:docMk/>
            <pc:sldMk cId="2058008916" sldId="1219"/>
            <ac:spMk id="6" creationId="{14D902E4-42D1-8563-FC65-E0A664702788}"/>
          </ac:spMkLst>
        </pc:spChg>
      </pc:sldChg>
      <pc:sldChg chg="addSp delSp modSp mod modAnim modNotesTx">
        <pc:chgData name="Oğuzhan Canpolat" userId="e29dbb906724f66b" providerId="LiveId" clId="{F68F7BA7-2841-43A4-88D8-079AFD1A9FC5}" dt="2024-10-28T13:18:27.774" v="6708"/>
        <pc:sldMkLst>
          <pc:docMk/>
          <pc:sldMk cId="2465996280" sldId="1220"/>
        </pc:sldMkLst>
        <pc:spChg chg="add del mod">
          <ac:chgData name="Oğuzhan Canpolat" userId="e29dbb906724f66b" providerId="LiveId" clId="{F68F7BA7-2841-43A4-88D8-079AFD1A9FC5}" dt="2024-10-28T03:54:46.586" v="6010" actId="478"/>
          <ac:spMkLst>
            <pc:docMk/>
            <pc:sldMk cId="2465996280" sldId="1220"/>
            <ac:spMk id="3" creationId="{0961A33D-7D07-4A7F-8E71-4EF08D5AB30B}"/>
          </ac:spMkLst>
        </pc:spChg>
        <pc:spChg chg="add del mod">
          <ac:chgData name="Oğuzhan Canpolat" userId="e29dbb906724f66b" providerId="LiveId" clId="{F68F7BA7-2841-43A4-88D8-079AFD1A9FC5}" dt="2024-10-25T11:19:44.882" v="63" actId="478"/>
          <ac:spMkLst>
            <pc:docMk/>
            <pc:sldMk cId="2465996280" sldId="1220"/>
            <ac:spMk id="3" creationId="{77D3CB49-F04E-8D32-C37C-0114F637A964}"/>
          </ac:spMkLst>
        </pc:spChg>
        <pc:spChg chg="add del mod">
          <ac:chgData name="Oğuzhan Canpolat" userId="e29dbb906724f66b" providerId="LiveId" clId="{F68F7BA7-2841-43A4-88D8-079AFD1A9FC5}" dt="2024-10-28T03:55:14.630" v="6026" actId="478"/>
          <ac:spMkLst>
            <pc:docMk/>
            <pc:sldMk cId="2465996280" sldId="1220"/>
            <ac:spMk id="7" creationId="{5E0FA8AE-8C18-27EA-0235-9CFB117DA568}"/>
          </ac:spMkLst>
        </pc:spChg>
        <pc:spChg chg="add mod">
          <ac:chgData name="Oğuzhan Canpolat" userId="e29dbb906724f66b" providerId="LiveId" clId="{F68F7BA7-2841-43A4-88D8-079AFD1A9FC5}" dt="2024-10-28T03:55:35.287" v="6040" actId="1076"/>
          <ac:spMkLst>
            <pc:docMk/>
            <pc:sldMk cId="2465996280" sldId="1220"/>
            <ac:spMk id="9" creationId="{AF2EC754-E074-1FC7-81A8-EF8F88A37859}"/>
          </ac:spMkLst>
        </pc:spChg>
        <pc:spChg chg="add del mod">
          <ac:chgData name="Oğuzhan Canpolat" userId="e29dbb906724f66b" providerId="LiveId" clId="{F68F7BA7-2841-43A4-88D8-079AFD1A9FC5}" dt="2024-10-25T11:25:15.612" v="118" actId="478"/>
          <ac:spMkLst>
            <pc:docMk/>
            <pc:sldMk cId="2465996280" sldId="1220"/>
            <ac:spMk id="9" creationId="{ED2BF485-7FC4-EFBB-5A40-76738285536E}"/>
          </ac:spMkLst>
        </pc:spChg>
        <pc:spChg chg="add mod">
          <ac:chgData name="Oğuzhan Canpolat" userId="e29dbb906724f66b" providerId="LiveId" clId="{F68F7BA7-2841-43A4-88D8-079AFD1A9FC5}" dt="2024-10-28T03:55:45.032" v="6046" actId="14100"/>
          <ac:spMkLst>
            <pc:docMk/>
            <pc:sldMk cId="2465996280" sldId="1220"/>
            <ac:spMk id="10" creationId="{C33614B3-08C8-40F5-BBE8-C0EFF86D453C}"/>
          </ac:spMkLst>
        </pc:spChg>
        <pc:spChg chg="add del mod">
          <ac:chgData name="Oğuzhan Canpolat" userId="e29dbb906724f66b" providerId="LiveId" clId="{F68F7BA7-2841-43A4-88D8-079AFD1A9FC5}" dt="2024-10-25T11:25:18.280" v="119" actId="478"/>
          <ac:spMkLst>
            <pc:docMk/>
            <pc:sldMk cId="2465996280" sldId="1220"/>
            <ac:spMk id="12" creationId="{A5595B88-94EA-18DD-8D29-100574A10DC7}"/>
          </ac:spMkLst>
        </pc:spChg>
        <pc:spChg chg="add mod">
          <ac:chgData name="Oğuzhan Canpolat" userId="e29dbb906724f66b" providerId="LiveId" clId="{F68F7BA7-2841-43A4-88D8-079AFD1A9FC5}" dt="2024-10-28T03:57:03.767" v="6075" actId="1076"/>
          <ac:spMkLst>
            <pc:docMk/>
            <pc:sldMk cId="2465996280" sldId="1220"/>
            <ac:spMk id="12" creationId="{ABF1DBF2-873E-98B0-AD63-68AFE1C14332}"/>
          </ac:spMkLst>
        </pc:spChg>
        <pc:spChg chg="add mod">
          <ac:chgData name="Oğuzhan Canpolat" userId="e29dbb906724f66b" providerId="LiveId" clId="{F68F7BA7-2841-43A4-88D8-079AFD1A9FC5}" dt="2024-10-25T11:29:58.977" v="339" actId="164"/>
          <ac:spMkLst>
            <pc:docMk/>
            <pc:sldMk cId="2465996280" sldId="1220"/>
            <ac:spMk id="16" creationId="{F4FFD579-F05A-4240-51B2-3E13C7B2402D}"/>
          </ac:spMkLst>
        </pc:spChg>
        <pc:spChg chg="mod">
          <ac:chgData name="Oğuzhan Canpolat" userId="e29dbb906724f66b" providerId="LiveId" clId="{F68F7BA7-2841-43A4-88D8-079AFD1A9FC5}" dt="2024-10-25T11:31:30.784" v="365" actId="20577"/>
          <ac:spMkLst>
            <pc:docMk/>
            <pc:sldMk cId="2465996280" sldId="1220"/>
            <ac:spMk id="18" creationId="{979D9493-313D-EBEA-A8A6-C3889723993D}"/>
          </ac:spMkLst>
        </pc:spChg>
        <pc:spChg chg="mod">
          <ac:chgData name="Oğuzhan Canpolat" userId="e29dbb906724f66b" providerId="LiveId" clId="{F68F7BA7-2841-43A4-88D8-079AFD1A9FC5}" dt="2024-10-25T11:27:33.073" v="186" actId="20577"/>
          <ac:spMkLst>
            <pc:docMk/>
            <pc:sldMk cId="2465996280" sldId="1220"/>
            <ac:spMk id="22" creationId="{2C56D97A-1066-BCD4-6C01-F1563081DBBE}"/>
          </ac:spMkLst>
        </pc:spChg>
        <pc:spChg chg="mod">
          <ac:chgData name="Oğuzhan Canpolat" userId="e29dbb906724f66b" providerId="LiveId" clId="{F68F7BA7-2841-43A4-88D8-079AFD1A9FC5}" dt="2024-10-25T11:27:36.478" v="188" actId="20577"/>
          <ac:spMkLst>
            <pc:docMk/>
            <pc:sldMk cId="2465996280" sldId="1220"/>
            <ac:spMk id="23" creationId="{7E9A5450-B8EF-D397-53C1-529BD420B688}"/>
          </ac:spMkLst>
        </pc:spChg>
        <pc:spChg chg="mod">
          <ac:chgData name="Oğuzhan Canpolat" userId="e29dbb906724f66b" providerId="LiveId" clId="{F68F7BA7-2841-43A4-88D8-079AFD1A9FC5}" dt="2024-10-25T11:27:46.286" v="191" actId="20577"/>
          <ac:spMkLst>
            <pc:docMk/>
            <pc:sldMk cId="2465996280" sldId="1220"/>
            <ac:spMk id="24" creationId="{7F3364E7-F94A-B24E-A638-A1EED1D9F6C9}"/>
          </ac:spMkLst>
        </pc:spChg>
        <pc:spChg chg="mod">
          <ac:chgData name="Oğuzhan Canpolat" userId="e29dbb906724f66b" providerId="LiveId" clId="{F68F7BA7-2841-43A4-88D8-079AFD1A9FC5}" dt="2024-10-25T11:27:11.205" v="151"/>
          <ac:spMkLst>
            <pc:docMk/>
            <pc:sldMk cId="2465996280" sldId="1220"/>
            <ac:spMk id="25" creationId="{FC60D0C7-5013-5F11-31F3-E18C1F59D6A3}"/>
          </ac:spMkLst>
        </pc:spChg>
        <pc:spChg chg="mod">
          <ac:chgData name="Oğuzhan Canpolat" userId="e29dbb906724f66b" providerId="LiveId" clId="{F68F7BA7-2841-43A4-88D8-079AFD1A9FC5}" dt="2024-10-25T11:27:11.205" v="151"/>
          <ac:spMkLst>
            <pc:docMk/>
            <pc:sldMk cId="2465996280" sldId="1220"/>
            <ac:spMk id="26" creationId="{2588298C-26DE-9380-6CA9-2EB2245D7ADB}"/>
          </ac:spMkLst>
        </pc:spChg>
        <pc:spChg chg="mod">
          <ac:chgData name="Oğuzhan Canpolat" userId="e29dbb906724f66b" providerId="LiveId" clId="{F68F7BA7-2841-43A4-88D8-079AFD1A9FC5}" dt="2024-10-25T11:27:11.205" v="151"/>
          <ac:spMkLst>
            <pc:docMk/>
            <pc:sldMk cId="2465996280" sldId="1220"/>
            <ac:spMk id="27" creationId="{16013DDF-0E2D-21AA-65D0-FAA1F63C81FE}"/>
          </ac:spMkLst>
        </pc:spChg>
        <pc:spChg chg="add mod">
          <ac:chgData name="Oğuzhan Canpolat" userId="e29dbb906724f66b" providerId="LiveId" clId="{F68F7BA7-2841-43A4-88D8-079AFD1A9FC5}" dt="2024-10-28T03:53:39.269" v="5994" actId="1035"/>
          <ac:spMkLst>
            <pc:docMk/>
            <pc:sldMk cId="2465996280" sldId="1220"/>
            <ac:spMk id="28" creationId="{136980F3-8738-E589-CE74-D3B1CA83641F}"/>
          </ac:spMkLst>
        </pc:spChg>
        <pc:spChg chg="add mod">
          <ac:chgData name="Oğuzhan Canpolat" userId="e29dbb906724f66b" providerId="LiveId" clId="{F68F7BA7-2841-43A4-88D8-079AFD1A9FC5}" dt="2024-10-28T03:58:13.417" v="6100" actId="20577"/>
          <ac:spMkLst>
            <pc:docMk/>
            <pc:sldMk cId="2465996280" sldId="1220"/>
            <ac:spMk id="29" creationId="{CC98193A-1670-61C7-F9A7-98D486887731}"/>
          </ac:spMkLst>
        </pc:spChg>
        <pc:spChg chg="add mod topLvl">
          <ac:chgData name="Oğuzhan Canpolat" userId="e29dbb906724f66b" providerId="LiveId" clId="{F68F7BA7-2841-43A4-88D8-079AFD1A9FC5}" dt="2024-10-25T11:32:43.013" v="380" actId="164"/>
          <ac:spMkLst>
            <pc:docMk/>
            <pc:sldMk cId="2465996280" sldId="1220"/>
            <ac:spMk id="32" creationId="{2B9D6983-0BF8-A901-B630-4938F142B940}"/>
          </ac:spMkLst>
        </pc:spChg>
        <pc:spChg chg="add mod topLvl">
          <ac:chgData name="Oğuzhan Canpolat" userId="e29dbb906724f66b" providerId="LiveId" clId="{F68F7BA7-2841-43A4-88D8-079AFD1A9FC5}" dt="2024-10-25T11:32:43.013" v="380" actId="164"/>
          <ac:spMkLst>
            <pc:docMk/>
            <pc:sldMk cId="2465996280" sldId="1220"/>
            <ac:spMk id="33" creationId="{72950A20-50E1-4F74-56EE-0BCD9A320BF1}"/>
          </ac:spMkLst>
        </pc:spChg>
        <pc:grpChg chg="add mod">
          <ac:chgData name="Oğuzhan Canpolat" userId="e29dbb906724f66b" providerId="LiveId" clId="{F68F7BA7-2841-43A4-88D8-079AFD1A9FC5}" dt="2024-10-25T11:27:17.771" v="181" actId="1037"/>
          <ac:grpSpMkLst>
            <pc:docMk/>
            <pc:sldMk cId="2465996280" sldId="1220"/>
            <ac:grpSpMk id="17" creationId="{C2247330-E03C-324B-3A8F-BF481281DF6E}"/>
          </ac:grpSpMkLst>
        </pc:grpChg>
        <pc:grpChg chg="add mod">
          <ac:chgData name="Oğuzhan Canpolat" userId="e29dbb906724f66b" providerId="LiveId" clId="{F68F7BA7-2841-43A4-88D8-079AFD1A9FC5}" dt="2024-10-25T11:29:58.977" v="339" actId="164"/>
          <ac:grpSpMkLst>
            <pc:docMk/>
            <pc:sldMk cId="2465996280" sldId="1220"/>
            <ac:grpSpMk id="30" creationId="{D3AEA7B0-726B-85B6-033B-ECA1D74B587F}"/>
          </ac:grpSpMkLst>
        </pc:grpChg>
        <pc:grpChg chg="add mod">
          <ac:chgData name="Oğuzhan Canpolat" userId="e29dbb906724f66b" providerId="LiveId" clId="{F68F7BA7-2841-43A4-88D8-079AFD1A9FC5}" dt="2024-10-25T11:30:01.274" v="340" actId="164"/>
          <ac:grpSpMkLst>
            <pc:docMk/>
            <pc:sldMk cId="2465996280" sldId="1220"/>
            <ac:grpSpMk id="31" creationId="{6F80C19E-88E7-87DE-B621-23C2049BFA18}"/>
          </ac:grpSpMkLst>
        </pc:grpChg>
        <pc:grpChg chg="add del mod">
          <ac:chgData name="Oğuzhan Canpolat" userId="e29dbb906724f66b" providerId="LiveId" clId="{F68F7BA7-2841-43A4-88D8-079AFD1A9FC5}" dt="2024-10-25T11:32:33.675" v="379" actId="165"/>
          <ac:grpSpMkLst>
            <pc:docMk/>
            <pc:sldMk cId="2465996280" sldId="1220"/>
            <ac:grpSpMk id="35" creationId="{BC23EE28-7611-235C-301C-F546C8A873C1}"/>
          </ac:grpSpMkLst>
        </pc:grpChg>
        <pc:grpChg chg="add mod">
          <ac:chgData name="Oğuzhan Canpolat" userId="e29dbb906724f66b" providerId="LiveId" clId="{F68F7BA7-2841-43A4-88D8-079AFD1A9FC5}" dt="2024-10-25T11:32:43.013" v="380" actId="164"/>
          <ac:grpSpMkLst>
            <pc:docMk/>
            <pc:sldMk cId="2465996280" sldId="1220"/>
            <ac:grpSpMk id="36" creationId="{A538E790-28D9-BAD4-597E-502B974DEE83}"/>
          </ac:grpSpMkLst>
        </pc:grpChg>
        <pc:grpChg chg="add del mod">
          <ac:chgData name="Oğuzhan Canpolat" userId="e29dbb906724f66b" providerId="LiveId" clId="{F68F7BA7-2841-43A4-88D8-079AFD1A9FC5}" dt="2024-10-28T13:17:51.460" v="6684" actId="165"/>
          <ac:grpSpMkLst>
            <pc:docMk/>
            <pc:sldMk cId="2465996280" sldId="1220"/>
            <ac:grpSpMk id="41" creationId="{AD8965D7-C65A-B5BF-3C49-63579BDE300F}"/>
          </ac:grpSpMkLst>
        </pc:grpChg>
        <pc:grpChg chg="add mod">
          <ac:chgData name="Oğuzhan Canpolat" userId="e29dbb906724f66b" providerId="LiveId" clId="{F68F7BA7-2841-43A4-88D8-079AFD1A9FC5}" dt="2024-10-28T13:18:22.557" v="6706" actId="164"/>
          <ac:grpSpMkLst>
            <pc:docMk/>
            <pc:sldMk cId="2465996280" sldId="1220"/>
            <ac:grpSpMk id="42" creationId="{251564C3-CC1A-DFD3-8DCA-67050286C24E}"/>
          </ac:grpSpMkLst>
        </pc:grpChg>
        <pc:grpChg chg="mod">
          <ac:chgData name="Oğuzhan Canpolat" userId="e29dbb906724f66b" providerId="LiveId" clId="{F68F7BA7-2841-43A4-88D8-079AFD1A9FC5}" dt="2024-10-25T11:18:17.553" v="39" actId="1076"/>
          <ac:grpSpMkLst>
            <pc:docMk/>
            <pc:sldMk cId="2465996280" sldId="1220"/>
            <ac:grpSpMk id="46" creationId="{E26BD7B2-BEAC-F33A-AB84-5DE767227FEC}"/>
          </ac:grpSpMkLst>
        </pc:grpChg>
        <pc:grpChg chg="mod">
          <ac:chgData name="Oğuzhan Canpolat" userId="e29dbb906724f66b" providerId="LiveId" clId="{F68F7BA7-2841-43A4-88D8-079AFD1A9FC5}" dt="2024-10-25T11:18:17.553" v="39" actId="1076"/>
          <ac:grpSpMkLst>
            <pc:docMk/>
            <pc:sldMk cId="2465996280" sldId="1220"/>
            <ac:grpSpMk id="63" creationId="{AD4D7439-00B7-219D-B926-A0B501779846}"/>
          </ac:grpSpMkLst>
        </pc:grpChg>
        <pc:picChg chg="add mod">
          <ac:chgData name="Oğuzhan Canpolat" userId="e29dbb906724f66b" providerId="LiveId" clId="{F68F7BA7-2841-43A4-88D8-079AFD1A9FC5}" dt="2024-10-28T13:18:22.557" v="6706" actId="164"/>
          <ac:picMkLst>
            <pc:docMk/>
            <pc:sldMk cId="2465996280" sldId="1220"/>
            <ac:picMk id="3" creationId="{09294B85-2CCE-F0C5-7191-DD790B1382DD}"/>
          </ac:picMkLst>
        </pc:picChg>
        <pc:picChg chg="add mod">
          <ac:chgData name="Oğuzhan Canpolat" userId="e29dbb906724f66b" providerId="LiveId" clId="{F68F7BA7-2841-43A4-88D8-079AFD1A9FC5}" dt="2024-10-28T13:18:22.557" v="6706" actId="164"/>
          <ac:picMkLst>
            <pc:docMk/>
            <pc:sldMk cId="2465996280" sldId="1220"/>
            <ac:picMk id="7" creationId="{C50D95BC-9C72-2E77-76FF-87B9348A5276}"/>
          </ac:picMkLst>
        </pc:picChg>
        <pc:picChg chg="add mod">
          <ac:chgData name="Oğuzhan Canpolat" userId="e29dbb906724f66b" providerId="LiveId" clId="{F68F7BA7-2841-43A4-88D8-079AFD1A9FC5}" dt="2024-10-25T11:30:01.274" v="340" actId="164"/>
          <ac:picMkLst>
            <pc:docMk/>
            <pc:sldMk cId="2465996280" sldId="1220"/>
            <ac:picMk id="8" creationId="{42C067A8-52D0-C2EA-5D74-CB24DD9C1167}"/>
          </ac:picMkLst>
        </pc:picChg>
        <pc:picChg chg="add mod topLvl">
          <ac:chgData name="Oğuzhan Canpolat" userId="e29dbb906724f66b" providerId="LiveId" clId="{F68F7BA7-2841-43A4-88D8-079AFD1A9FC5}" dt="2024-10-25T11:32:33.675" v="379" actId="165"/>
          <ac:picMkLst>
            <pc:docMk/>
            <pc:sldMk cId="2465996280" sldId="1220"/>
            <ac:picMk id="34" creationId="{CEA48A62-2BF2-2BEE-CCAC-8A459DA68D2F}"/>
          </ac:picMkLst>
        </pc:picChg>
        <pc:picChg chg="add mod">
          <ac:chgData name="Oğuzhan Canpolat" userId="e29dbb906724f66b" providerId="LiveId" clId="{F68F7BA7-2841-43A4-88D8-079AFD1A9FC5}" dt="2024-10-28T13:18:22.557" v="6706" actId="164"/>
          <ac:picMkLst>
            <pc:docMk/>
            <pc:sldMk cId="2465996280" sldId="1220"/>
            <ac:picMk id="35" creationId="{8242C93A-3B2A-C1DA-76D2-82E291A8239A}"/>
          </ac:picMkLst>
        </pc:picChg>
        <pc:picChg chg="add del mod topLvl">
          <ac:chgData name="Oğuzhan Canpolat" userId="e29dbb906724f66b" providerId="LiveId" clId="{F68F7BA7-2841-43A4-88D8-079AFD1A9FC5}" dt="2024-10-28T13:18:11.972" v="6698" actId="478"/>
          <ac:picMkLst>
            <pc:docMk/>
            <pc:sldMk cId="2465996280" sldId="1220"/>
            <ac:picMk id="37" creationId="{55366856-00BE-3425-32C2-A4614E7F6B94}"/>
          </ac:picMkLst>
        </pc:picChg>
        <pc:picChg chg="add del mod topLvl">
          <ac:chgData name="Oğuzhan Canpolat" userId="e29dbb906724f66b" providerId="LiveId" clId="{F68F7BA7-2841-43A4-88D8-079AFD1A9FC5}" dt="2024-10-28T13:18:06.759" v="6696" actId="478"/>
          <ac:picMkLst>
            <pc:docMk/>
            <pc:sldMk cId="2465996280" sldId="1220"/>
            <ac:picMk id="38" creationId="{CCD0F536-710B-178A-AEBF-9356A6DA898F}"/>
          </ac:picMkLst>
        </pc:picChg>
        <pc:picChg chg="add del mod topLvl">
          <ac:chgData name="Oğuzhan Canpolat" userId="e29dbb906724f66b" providerId="LiveId" clId="{F68F7BA7-2841-43A4-88D8-079AFD1A9FC5}" dt="2024-10-28T13:18:02.851" v="6693" actId="478"/>
          <ac:picMkLst>
            <pc:docMk/>
            <pc:sldMk cId="2465996280" sldId="1220"/>
            <ac:picMk id="39" creationId="{2452DB74-20C9-F4EA-0FD9-45A846A74D50}"/>
          </ac:picMkLst>
        </pc:picChg>
        <pc:picChg chg="add mod topLvl">
          <ac:chgData name="Oğuzhan Canpolat" userId="e29dbb906724f66b" providerId="LiveId" clId="{F68F7BA7-2841-43A4-88D8-079AFD1A9FC5}" dt="2024-10-28T13:18:22.557" v="6706" actId="164"/>
          <ac:picMkLst>
            <pc:docMk/>
            <pc:sldMk cId="2465996280" sldId="1220"/>
            <ac:picMk id="40" creationId="{C8D9B7A9-4D93-73FD-EA55-8CF9C8DF62BD}"/>
          </ac:picMkLst>
        </pc:picChg>
        <pc:picChg chg="del">
          <ac:chgData name="Oğuzhan Canpolat" userId="e29dbb906724f66b" providerId="LiveId" clId="{F68F7BA7-2841-43A4-88D8-079AFD1A9FC5}" dt="2024-10-25T11:18:03.469" v="6" actId="478"/>
          <ac:picMkLst>
            <pc:docMk/>
            <pc:sldMk cId="2465996280" sldId="1220"/>
            <ac:picMk id="72" creationId="{6FD74B72-DF03-885F-FB19-A55488976C7F}"/>
          </ac:picMkLst>
        </pc:picChg>
        <pc:picChg chg="del">
          <ac:chgData name="Oğuzhan Canpolat" userId="e29dbb906724f66b" providerId="LiveId" clId="{F68F7BA7-2841-43A4-88D8-079AFD1A9FC5}" dt="2024-10-25T11:18:03.469" v="6" actId="478"/>
          <ac:picMkLst>
            <pc:docMk/>
            <pc:sldMk cId="2465996280" sldId="1220"/>
            <ac:picMk id="73" creationId="{A174E9A0-E270-3220-4C7F-F6592B056E7E}"/>
          </ac:picMkLst>
        </pc:picChg>
        <pc:picChg chg="del">
          <ac:chgData name="Oğuzhan Canpolat" userId="e29dbb906724f66b" providerId="LiveId" clId="{F68F7BA7-2841-43A4-88D8-079AFD1A9FC5}" dt="2024-10-25T11:18:03.469" v="6" actId="478"/>
          <ac:picMkLst>
            <pc:docMk/>
            <pc:sldMk cId="2465996280" sldId="1220"/>
            <ac:picMk id="75" creationId="{D28C6646-26F6-E21F-41E5-808A5AF6264B}"/>
          </ac:picMkLst>
        </pc:picChg>
        <pc:picChg chg="del">
          <ac:chgData name="Oğuzhan Canpolat" userId="e29dbb906724f66b" providerId="LiveId" clId="{F68F7BA7-2841-43A4-88D8-079AFD1A9FC5}" dt="2024-10-25T11:18:03.469" v="6" actId="478"/>
          <ac:picMkLst>
            <pc:docMk/>
            <pc:sldMk cId="2465996280" sldId="1220"/>
            <ac:picMk id="76" creationId="{543A65AA-627F-A9F8-2575-40BE27A495CB}"/>
          </ac:picMkLst>
        </pc:picChg>
        <pc:picChg chg="del">
          <ac:chgData name="Oğuzhan Canpolat" userId="e29dbb906724f66b" providerId="LiveId" clId="{F68F7BA7-2841-43A4-88D8-079AFD1A9FC5}" dt="2024-10-25T11:18:03.469" v="6" actId="478"/>
          <ac:picMkLst>
            <pc:docMk/>
            <pc:sldMk cId="2465996280" sldId="1220"/>
            <ac:picMk id="79" creationId="{C33B687C-7952-39FC-2843-FE8CC1CEEB99}"/>
          </ac:picMkLst>
        </pc:picChg>
        <pc:picChg chg="del">
          <ac:chgData name="Oğuzhan Canpolat" userId="e29dbb906724f66b" providerId="LiveId" clId="{F68F7BA7-2841-43A4-88D8-079AFD1A9FC5}" dt="2024-10-25T11:18:03.469" v="6" actId="478"/>
          <ac:picMkLst>
            <pc:docMk/>
            <pc:sldMk cId="2465996280" sldId="1220"/>
            <ac:picMk id="80" creationId="{B5E03C40-0768-F891-AD76-8CA4F556D304}"/>
          </ac:picMkLst>
        </pc:picChg>
        <pc:picChg chg="del">
          <ac:chgData name="Oğuzhan Canpolat" userId="e29dbb906724f66b" providerId="LiveId" clId="{F68F7BA7-2841-43A4-88D8-079AFD1A9FC5}" dt="2024-10-25T11:18:03.469" v="6" actId="478"/>
          <ac:picMkLst>
            <pc:docMk/>
            <pc:sldMk cId="2465996280" sldId="1220"/>
            <ac:picMk id="81" creationId="{C0D49AE0-8193-354C-15BC-6614D1B7D7D6}"/>
          </ac:picMkLst>
        </pc:picChg>
        <pc:picChg chg="del">
          <ac:chgData name="Oğuzhan Canpolat" userId="e29dbb906724f66b" providerId="LiveId" clId="{F68F7BA7-2841-43A4-88D8-079AFD1A9FC5}" dt="2024-10-25T11:18:03.469" v="6" actId="478"/>
          <ac:picMkLst>
            <pc:docMk/>
            <pc:sldMk cId="2465996280" sldId="1220"/>
            <ac:picMk id="82" creationId="{3999B879-8A11-9B40-D8E8-0FB4FBFFB694}"/>
          </ac:picMkLst>
        </pc:picChg>
        <pc:picChg chg="del mod">
          <ac:chgData name="Oğuzhan Canpolat" userId="e29dbb906724f66b" providerId="LiveId" clId="{F68F7BA7-2841-43A4-88D8-079AFD1A9FC5}" dt="2024-10-25T11:18:05.848" v="7" actId="478"/>
          <ac:picMkLst>
            <pc:docMk/>
            <pc:sldMk cId="2465996280" sldId="1220"/>
            <ac:picMk id="83" creationId="{13E29583-E13D-8A9C-93C8-E0C70DE6AC25}"/>
          </ac:picMkLst>
        </pc:picChg>
        <pc:picChg chg="del">
          <ac:chgData name="Oğuzhan Canpolat" userId="e29dbb906724f66b" providerId="LiveId" clId="{F68F7BA7-2841-43A4-88D8-079AFD1A9FC5}" dt="2024-10-25T11:18:05.848" v="7" actId="478"/>
          <ac:picMkLst>
            <pc:docMk/>
            <pc:sldMk cId="2465996280" sldId="1220"/>
            <ac:picMk id="84" creationId="{A978C685-A4F7-55FF-1583-D5F0CC9FB87A}"/>
          </ac:picMkLst>
        </pc:picChg>
        <pc:picChg chg="del">
          <ac:chgData name="Oğuzhan Canpolat" userId="e29dbb906724f66b" providerId="LiveId" clId="{F68F7BA7-2841-43A4-88D8-079AFD1A9FC5}" dt="2024-10-25T11:18:05.848" v="7" actId="478"/>
          <ac:picMkLst>
            <pc:docMk/>
            <pc:sldMk cId="2465996280" sldId="1220"/>
            <ac:picMk id="85" creationId="{A6C6E773-76C9-B0C7-64FB-48391C9F6F1A}"/>
          </ac:picMkLst>
        </pc:picChg>
        <pc:picChg chg="del">
          <ac:chgData name="Oğuzhan Canpolat" userId="e29dbb906724f66b" providerId="LiveId" clId="{F68F7BA7-2841-43A4-88D8-079AFD1A9FC5}" dt="2024-10-25T11:18:05.848" v="7" actId="478"/>
          <ac:picMkLst>
            <pc:docMk/>
            <pc:sldMk cId="2465996280" sldId="1220"/>
            <ac:picMk id="86" creationId="{4790CDE0-0307-04DA-C8A9-586025791205}"/>
          </ac:picMkLst>
        </pc:picChg>
      </pc:sldChg>
      <pc:sldChg chg="addSp delSp modSp mod">
        <pc:chgData name="Oğuzhan Canpolat" userId="e29dbb906724f66b" providerId="LiveId" clId="{F68F7BA7-2841-43A4-88D8-079AFD1A9FC5}" dt="2024-10-28T13:33:40.911" v="6905" actId="1076"/>
        <pc:sldMkLst>
          <pc:docMk/>
          <pc:sldMk cId="32256884" sldId="1221"/>
        </pc:sldMkLst>
        <pc:spChg chg="add mod">
          <ac:chgData name="Oğuzhan Canpolat" userId="e29dbb906724f66b" providerId="LiveId" clId="{F68F7BA7-2841-43A4-88D8-079AFD1A9FC5}" dt="2024-10-28T13:33:40.911" v="6905" actId="1076"/>
          <ac:spMkLst>
            <pc:docMk/>
            <pc:sldMk cId="32256884" sldId="1221"/>
            <ac:spMk id="3" creationId="{B735DD9C-CC11-ACA3-25C6-5DA7C0A91581}"/>
          </ac:spMkLst>
        </pc:spChg>
        <pc:spChg chg="del">
          <ac:chgData name="Oğuzhan Canpolat" userId="e29dbb906724f66b" providerId="LiveId" clId="{F68F7BA7-2841-43A4-88D8-079AFD1A9FC5}" dt="2024-10-28T13:33:08.067" v="6897" actId="478"/>
          <ac:spMkLst>
            <pc:docMk/>
            <pc:sldMk cId="32256884" sldId="1221"/>
            <ac:spMk id="4" creationId="{D6BC48FA-7123-D7DD-AB37-59483FF97DBB}"/>
          </ac:spMkLst>
        </pc:spChg>
        <pc:spChg chg="add mod">
          <ac:chgData name="Oğuzhan Canpolat" userId="e29dbb906724f66b" providerId="LiveId" clId="{F68F7BA7-2841-43A4-88D8-079AFD1A9FC5}" dt="2024-10-28T13:33:38.679" v="6904" actId="1076"/>
          <ac:spMkLst>
            <pc:docMk/>
            <pc:sldMk cId="32256884" sldId="1221"/>
            <ac:spMk id="7" creationId="{B75F9B88-7185-5465-5BA0-F1442D2C813C}"/>
          </ac:spMkLst>
        </pc:spChg>
        <pc:picChg chg="add mod">
          <ac:chgData name="Oğuzhan Canpolat" userId="e29dbb906724f66b" providerId="LiveId" clId="{F68F7BA7-2841-43A4-88D8-079AFD1A9FC5}" dt="2024-10-28T13:32:41.453" v="6888" actId="1036"/>
          <ac:picMkLst>
            <pc:docMk/>
            <pc:sldMk cId="32256884" sldId="1221"/>
            <ac:picMk id="6" creationId="{BFED07A5-9903-414C-202C-0FD47FACC376}"/>
          </ac:picMkLst>
        </pc:picChg>
      </pc:sldChg>
      <pc:sldChg chg="addSp delSp modSp mod">
        <pc:chgData name="Oğuzhan Canpolat" userId="e29dbb906724f66b" providerId="LiveId" clId="{F68F7BA7-2841-43A4-88D8-079AFD1A9FC5}" dt="2024-10-28T13:35:37.076" v="6919" actId="1076"/>
        <pc:sldMkLst>
          <pc:docMk/>
          <pc:sldMk cId="3244278883" sldId="1222"/>
        </pc:sldMkLst>
        <pc:spChg chg="add del mod">
          <ac:chgData name="Oğuzhan Canpolat" userId="e29dbb906724f66b" providerId="LiveId" clId="{F68F7BA7-2841-43A4-88D8-079AFD1A9FC5}" dt="2024-10-28T13:35:29.043" v="6913" actId="478"/>
          <ac:spMkLst>
            <pc:docMk/>
            <pc:sldMk cId="3244278883" sldId="1222"/>
            <ac:spMk id="3" creationId="{72CE2ECA-5D93-93F9-AC06-933D0CCDFF86}"/>
          </ac:spMkLst>
        </pc:spChg>
        <pc:spChg chg="add mod">
          <ac:chgData name="Oğuzhan Canpolat" userId="e29dbb906724f66b" providerId="LiveId" clId="{F68F7BA7-2841-43A4-88D8-079AFD1A9FC5}" dt="2024-10-28T13:35:37.076" v="6919" actId="1076"/>
          <ac:spMkLst>
            <pc:docMk/>
            <pc:sldMk cId="3244278883" sldId="1222"/>
            <ac:spMk id="6" creationId="{22B39FF7-102A-67AD-3FF8-9564BFABDFB3}"/>
          </ac:spMkLst>
        </pc:spChg>
        <pc:grpChg chg="add mod">
          <ac:chgData name="Oğuzhan Canpolat" userId="e29dbb906724f66b" providerId="LiveId" clId="{F68F7BA7-2841-43A4-88D8-079AFD1A9FC5}" dt="2024-10-27T13:35:01.487" v="2547" actId="164"/>
          <ac:grpSpMkLst>
            <pc:docMk/>
            <pc:sldMk cId="3244278883" sldId="1222"/>
            <ac:grpSpMk id="6" creationId="{DE604BE1-A1A3-6B82-29DF-35CA6CE4C755}"/>
          </ac:grpSpMkLst>
        </pc:grpChg>
        <pc:grpChg chg="add del mod">
          <ac:chgData name="Oğuzhan Canpolat" userId="e29dbb906724f66b" providerId="LiveId" clId="{F68F7BA7-2841-43A4-88D8-079AFD1A9FC5}" dt="2024-10-27T13:35:12.490" v="2553" actId="165"/>
          <ac:grpSpMkLst>
            <pc:docMk/>
            <pc:sldMk cId="3244278883" sldId="1222"/>
            <ac:grpSpMk id="7" creationId="{F68004B4-6A8C-A227-FA87-E098F8E8C4DE}"/>
          </ac:grpSpMkLst>
        </pc:grpChg>
        <pc:grpChg chg="add del mod">
          <ac:chgData name="Oğuzhan Canpolat" userId="e29dbb906724f66b" providerId="LiveId" clId="{F68F7BA7-2841-43A4-88D8-079AFD1A9FC5}" dt="2024-10-27T13:39:05.302" v="2634" actId="165"/>
          <ac:grpSpMkLst>
            <pc:docMk/>
            <pc:sldMk cId="3244278883" sldId="1222"/>
            <ac:grpSpMk id="12" creationId="{6998EF15-72FE-13BD-863A-5472990026EC}"/>
          </ac:grpSpMkLst>
        </pc:grpChg>
        <pc:picChg chg="add mod modCrop">
          <ac:chgData name="Oğuzhan Canpolat" userId="e29dbb906724f66b" providerId="LiveId" clId="{F68F7BA7-2841-43A4-88D8-079AFD1A9FC5}" dt="2024-10-27T13:38:57.727" v="2631" actId="1036"/>
          <ac:picMkLst>
            <pc:docMk/>
            <pc:sldMk cId="3244278883" sldId="1222"/>
            <ac:picMk id="5" creationId="{F16709CF-9C0C-A244-0AD7-BE772251CA37}"/>
          </ac:picMkLst>
        </pc:picChg>
        <pc:picChg chg="add mod topLvl">
          <ac:chgData name="Oğuzhan Canpolat" userId="e29dbb906724f66b" providerId="LiveId" clId="{F68F7BA7-2841-43A4-88D8-079AFD1A9FC5}" dt="2024-10-27T13:39:05.302" v="2634" actId="165"/>
          <ac:picMkLst>
            <pc:docMk/>
            <pc:sldMk cId="3244278883" sldId="1222"/>
            <ac:picMk id="8" creationId="{A85498BC-0822-583F-8B4D-9E73FF251AF2}"/>
          </ac:picMkLst>
        </pc:picChg>
        <pc:picChg chg="add mod topLvl">
          <ac:chgData name="Oğuzhan Canpolat" userId="e29dbb906724f66b" providerId="LiveId" clId="{F68F7BA7-2841-43A4-88D8-079AFD1A9FC5}" dt="2024-10-27T13:39:05.302" v="2634" actId="165"/>
          <ac:picMkLst>
            <pc:docMk/>
            <pc:sldMk cId="3244278883" sldId="1222"/>
            <ac:picMk id="9" creationId="{4B46B917-80B9-1D75-0728-62ACC5FCF693}"/>
          </ac:picMkLst>
        </pc:picChg>
        <pc:picChg chg="add mod topLvl">
          <ac:chgData name="Oğuzhan Canpolat" userId="e29dbb906724f66b" providerId="LiveId" clId="{F68F7BA7-2841-43A4-88D8-079AFD1A9FC5}" dt="2024-10-27T13:39:05.302" v="2634" actId="165"/>
          <ac:picMkLst>
            <pc:docMk/>
            <pc:sldMk cId="3244278883" sldId="1222"/>
            <ac:picMk id="10" creationId="{8BAEB309-F2B8-3ACE-80C5-655839B2A0E4}"/>
          </ac:picMkLst>
        </pc:picChg>
        <pc:picChg chg="add mod topLvl">
          <ac:chgData name="Oğuzhan Canpolat" userId="e29dbb906724f66b" providerId="LiveId" clId="{F68F7BA7-2841-43A4-88D8-079AFD1A9FC5}" dt="2024-10-27T13:39:05.302" v="2634" actId="165"/>
          <ac:picMkLst>
            <pc:docMk/>
            <pc:sldMk cId="3244278883" sldId="1222"/>
            <ac:picMk id="11" creationId="{31D1D96E-0129-C7BD-D578-E36D2C67842D}"/>
          </ac:picMkLst>
        </pc:picChg>
        <pc:picChg chg="add del mod topLvl">
          <ac:chgData name="Oğuzhan Canpolat" userId="e29dbb906724f66b" providerId="LiveId" clId="{F68F7BA7-2841-43A4-88D8-079AFD1A9FC5}" dt="2024-10-27T13:38:50.014" v="2617" actId="478"/>
          <ac:picMkLst>
            <pc:docMk/>
            <pc:sldMk cId="3244278883" sldId="1222"/>
            <ac:picMk id="1026" creationId="{DFC436A5-684A-0625-94E2-2858E0EDCD0D}"/>
          </ac:picMkLst>
        </pc:picChg>
        <pc:picChg chg="add del mod topLvl">
          <ac:chgData name="Oğuzhan Canpolat" userId="e29dbb906724f66b" providerId="LiveId" clId="{F68F7BA7-2841-43A4-88D8-079AFD1A9FC5}" dt="2024-10-27T13:38:50.014" v="2617" actId="478"/>
          <ac:picMkLst>
            <pc:docMk/>
            <pc:sldMk cId="3244278883" sldId="1222"/>
            <ac:picMk id="1028" creationId="{946D4F5E-1835-01A7-8486-F1A147056468}"/>
          </ac:picMkLst>
        </pc:picChg>
        <pc:picChg chg="add del mod topLvl">
          <ac:chgData name="Oğuzhan Canpolat" userId="e29dbb906724f66b" providerId="LiveId" clId="{F68F7BA7-2841-43A4-88D8-079AFD1A9FC5}" dt="2024-10-27T13:38:50.014" v="2617" actId="478"/>
          <ac:picMkLst>
            <pc:docMk/>
            <pc:sldMk cId="3244278883" sldId="1222"/>
            <ac:picMk id="1030" creationId="{40D1F5FB-CF59-F014-43E8-6C6F16CD2E37}"/>
          </ac:picMkLst>
        </pc:picChg>
        <pc:picChg chg="add del mod topLvl">
          <ac:chgData name="Oğuzhan Canpolat" userId="e29dbb906724f66b" providerId="LiveId" clId="{F68F7BA7-2841-43A4-88D8-079AFD1A9FC5}" dt="2024-10-27T13:38:50.014" v="2617" actId="478"/>
          <ac:picMkLst>
            <pc:docMk/>
            <pc:sldMk cId="3244278883" sldId="1222"/>
            <ac:picMk id="1032" creationId="{070390D9-65C2-65ED-117F-B9109498F566}"/>
          </ac:picMkLst>
        </pc:picChg>
      </pc:sldChg>
      <pc:sldChg chg="modSp mod">
        <pc:chgData name="Oğuzhan Canpolat" userId="e29dbb906724f66b" providerId="LiveId" clId="{F68F7BA7-2841-43A4-88D8-079AFD1A9FC5}" dt="2024-10-28T14:10:11.275" v="7544" actId="255"/>
        <pc:sldMkLst>
          <pc:docMk/>
          <pc:sldMk cId="4042111659" sldId="1223"/>
        </pc:sldMkLst>
        <pc:spChg chg="mod">
          <ac:chgData name="Oğuzhan Canpolat" userId="e29dbb906724f66b" providerId="LiveId" clId="{F68F7BA7-2841-43A4-88D8-079AFD1A9FC5}" dt="2024-10-28T14:09:27.766" v="7506" actId="2711"/>
          <ac:spMkLst>
            <pc:docMk/>
            <pc:sldMk cId="4042111659" sldId="1223"/>
            <ac:spMk id="2" creationId="{E3B83B1E-1C21-9E7A-DE76-687619219CD0}"/>
          </ac:spMkLst>
        </pc:spChg>
        <pc:spChg chg="mod">
          <ac:chgData name="Oğuzhan Canpolat" userId="e29dbb906724f66b" providerId="LiveId" clId="{F68F7BA7-2841-43A4-88D8-079AFD1A9FC5}" dt="2024-10-28T14:09:57.042" v="7539" actId="1037"/>
          <ac:spMkLst>
            <pc:docMk/>
            <pc:sldMk cId="4042111659" sldId="1223"/>
            <ac:spMk id="3" creationId="{4F021B6F-BEF0-6333-BF45-6C381279AC3C}"/>
          </ac:spMkLst>
        </pc:spChg>
        <pc:spChg chg="mod">
          <ac:chgData name="Oğuzhan Canpolat" userId="e29dbb906724f66b" providerId="LiveId" clId="{F68F7BA7-2841-43A4-88D8-079AFD1A9FC5}" dt="2024-10-28T14:09:27.766" v="7506" actId="2711"/>
          <ac:spMkLst>
            <pc:docMk/>
            <pc:sldMk cId="4042111659" sldId="1223"/>
            <ac:spMk id="4" creationId="{32D8A7FC-A80A-10E7-A86A-4233602A981B}"/>
          </ac:spMkLst>
        </pc:spChg>
        <pc:spChg chg="mod">
          <ac:chgData name="Oğuzhan Canpolat" userId="e29dbb906724f66b" providerId="LiveId" clId="{F68F7BA7-2841-43A4-88D8-079AFD1A9FC5}" dt="2024-10-28T14:09:27.766" v="7506" actId="2711"/>
          <ac:spMkLst>
            <pc:docMk/>
            <pc:sldMk cId="4042111659" sldId="1223"/>
            <ac:spMk id="5" creationId="{1F6F8F7F-0F08-7FE2-DC68-1A9F3A345A7D}"/>
          </ac:spMkLst>
        </pc:spChg>
        <pc:spChg chg="mod">
          <ac:chgData name="Oğuzhan Canpolat" userId="e29dbb906724f66b" providerId="LiveId" clId="{F68F7BA7-2841-43A4-88D8-079AFD1A9FC5}" dt="2024-10-28T14:09:27.766" v="7506" actId="2711"/>
          <ac:spMkLst>
            <pc:docMk/>
            <pc:sldMk cId="4042111659" sldId="1223"/>
            <ac:spMk id="9" creationId="{6A9C6BD2-19BD-C2C9-7161-84E30D6DE741}"/>
          </ac:spMkLst>
        </pc:spChg>
        <pc:spChg chg="mod">
          <ac:chgData name="Oğuzhan Canpolat" userId="e29dbb906724f66b" providerId="LiveId" clId="{F68F7BA7-2841-43A4-88D8-079AFD1A9FC5}" dt="2024-10-28T14:10:02.288" v="7542" actId="255"/>
          <ac:spMkLst>
            <pc:docMk/>
            <pc:sldMk cId="4042111659" sldId="1223"/>
            <ac:spMk id="11" creationId="{93433AD7-2DCD-00ED-5838-45C4D3DBE949}"/>
          </ac:spMkLst>
        </pc:spChg>
        <pc:spChg chg="mod">
          <ac:chgData name="Oğuzhan Canpolat" userId="e29dbb906724f66b" providerId="LiveId" clId="{F68F7BA7-2841-43A4-88D8-079AFD1A9FC5}" dt="2024-10-28T14:09:27.766" v="7506" actId="2711"/>
          <ac:spMkLst>
            <pc:docMk/>
            <pc:sldMk cId="4042111659" sldId="1223"/>
            <ac:spMk id="17" creationId="{44F65EC6-A928-20ED-7C87-3C290B4875BE}"/>
          </ac:spMkLst>
        </pc:spChg>
        <pc:spChg chg="mod">
          <ac:chgData name="Oğuzhan Canpolat" userId="e29dbb906724f66b" providerId="LiveId" clId="{F68F7BA7-2841-43A4-88D8-079AFD1A9FC5}" dt="2024-10-28T14:09:27.766" v="7506" actId="2711"/>
          <ac:spMkLst>
            <pc:docMk/>
            <pc:sldMk cId="4042111659" sldId="1223"/>
            <ac:spMk id="18" creationId="{6525BD39-E2D2-20CA-738E-F0F13D65342C}"/>
          </ac:spMkLst>
        </pc:spChg>
        <pc:spChg chg="mod">
          <ac:chgData name="Oğuzhan Canpolat" userId="e29dbb906724f66b" providerId="LiveId" clId="{F68F7BA7-2841-43A4-88D8-079AFD1A9FC5}" dt="2024-10-28T14:10:08.549" v="7543" actId="255"/>
          <ac:spMkLst>
            <pc:docMk/>
            <pc:sldMk cId="4042111659" sldId="1223"/>
            <ac:spMk id="19" creationId="{954C429A-FC8B-85E5-B96A-9905B3A3614C}"/>
          </ac:spMkLst>
        </pc:spChg>
        <pc:spChg chg="mod">
          <ac:chgData name="Oğuzhan Canpolat" userId="e29dbb906724f66b" providerId="LiveId" clId="{F68F7BA7-2841-43A4-88D8-079AFD1A9FC5}" dt="2024-10-28T14:09:27.766" v="7506" actId="2711"/>
          <ac:spMkLst>
            <pc:docMk/>
            <pc:sldMk cId="4042111659" sldId="1223"/>
            <ac:spMk id="21" creationId="{34E96F3F-5FA8-08E5-0683-BE52D973C961}"/>
          </ac:spMkLst>
        </pc:spChg>
        <pc:spChg chg="mod">
          <ac:chgData name="Oğuzhan Canpolat" userId="e29dbb906724f66b" providerId="LiveId" clId="{F68F7BA7-2841-43A4-88D8-079AFD1A9FC5}" dt="2024-10-28T14:09:27.766" v="7506" actId="2711"/>
          <ac:spMkLst>
            <pc:docMk/>
            <pc:sldMk cId="4042111659" sldId="1223"/>
            <ac:spMk id="22" creationId="{68E87568-ACBD-8DF9-477F-8EBC00D75613}"/>
          </ac:spMkLst>
        </pc:spChg>
        <pc:spChg chg="mod">
          <ac:chgData name="Oğuzhan Canpolat" userId="e29dbb906724f66b" providerId="LiveId" clId="{F68F7BA7-2841-43A4-88D8-079AFD1A9FC5}" dt="2024-10-28T14:10:11.275" v="7544" actId="255"/>
          <ac:spMkLst>
            <pc:docMk/>
            <pc:sldMk cId="4042111659" sldId="1223"/>
            <ac:spMk id="23" creationId="{EE2CA2BC-5EA0-23D5-EC0A-3CA993373153}"/>
          </ac:spMkLst>
        </pc:spChg>
      </pc:sldChg>
      <pc:sldChg chg="modSp mod modAnim">
        <pc:chgData name="Oğuzhan Canpolat" userId="e29dbb906724f66b" providerId="LiveId" clId="{F68F7BA7-2841-43A4-88D8-079AFD1A9FC5}" dt="2024-10-28T14:10:31.642" v="7548" actId="255"/>
        <pc:sldMkLst>
          <pc:docMk/>
          <pc:sldMk cId="2976106546" sldId="1224"/>
        </pc:sldMkLst>
        <pc:spChg chg="mod">
          <ac:chgData name="Oğuzhan Canpolat" userId="e29dbb906724f66b" providerId="LiveId" clId="{F68F7BA7-2841-43A4-88D8-079AFD1A9FC5}" dt="2024-10-28T14:10:24.973" v="7545" actId="2711"/>
          <ac:spMkLst>
            <pc:docMk/>
            <pc:sldMk cId="2976106546" sldId="1224"/>
            <ac:spMk id="2" creationId="{683435AD-FEDF-BBFD-BF6D-23C8F09D32CE}"/>
          </ac:spMkLst>
        </pc:spChg>
        <pc:spChg chg="mod">
          <ac:chgData name="Oğuzhan Canpolat" userId="e29dbb906724f66b" providerId="LiveId" clId="{F68F7BA7-2841-43A4-88D8-079AFD1A9FC5}" dt="2024-10-28T14:10:24.973" v="7545" actId="2711"/>
          <ac:spMkLst>
            <pc:docMk/>
            <pc:sldMk cId="2976106546" sldId="1224"/>
            <ac:spMk id="3" creationId="{B7F37F2C-BCED-64C9-DCA8-3DAF11D86639}"/>
          </ac:spMkLst>
        </pc:spChg>
        <pc:spChg chg="mod">
          <ac:chgData name="Oğuzhan Canpolat" userId="e29dbb906724f66b" providerId="LiveId" clId="{F68F7BA7-2841-43A4-88D8-079AFD1A9FC5}" dt="2024-10-28T14:10:24.973" v="7545" actId="2711"/>
          <ac:spMkLst>
            <pc:docMk/>
            <pc:sldMk cId="2976106546" sldId="1224"/>
            <ac:spMk id="4" creationId="{ECEF77EF-153D-F9BF-44E5-73597AF77447}"/>
          </ac:spMkLst>
        </pc:spChg>
        <pc:spChg chg="mod">
          <ac:chgData name="Oğuzhan Canpolat" userId="e29dbb906724f66b" providerId="LiveId" clId="{F68F7BA7-2841-43A4-88D8-079AFD1A9FC5}" dt="2024-10-28T14:10:24.973" v="7545" actId="2711"/>
          <ac:spMkLst>
            <pc:docMk/>
            <pc:sldMk cId="2976106546" sldId="1224"/>
            <ac:spMk id="5" creationId="{15C81369-10CE-B3E1-05F4-107DF724BE6A}"/>
          </ac:spMkLst>
        </pc:spChg>
        <pc:spChg chg="mod">
          <ac:chgData name="Oğuzhan Canpolat" userId="e29dbb906724f66b" providerId="LiveId" clId="{F68F7BA7-2841-43A4-88D8-079AFD1A9FC5}" dt="2024-10-28T14:10:24.973" v="7545" actId="2711"/>
          <ac:spMkLst>
            <pc:docMk/>
            <pc:sldMk cId="2976106546" sldId="1224"/>
            <ac:spMk id="9" creationId="{3034C9EE-33A2-14AD-48F1-E9C961DDA167}"/>
          </ac:spMkLst>
        </pc:spChg>
        <pc:spChg chg="mod">
          <ac:chgData name="Oğuzhan Canpolat" userId="e29dbb906724f66b" providerId="LiveId" clId="{F68F7BA7-2841-43A4-88D8-079AFD1A9FC5}" dt="2024-10-28T14:10:27.137" v="7546" actId="255"/>
          <ac:spMkLst>
            <pc:docMk/>
            <pc:sldMk cId="2976106546" sldId="1224"/>
            <ac:spMk id="11" creationId="{18BCE0CF-621B-8DF0-DF8F-FBC04949045C}"/>
          </ac:spMkLst>
        </pc:spChg>
        <pc:spChg chg="mod">
          <ac:chgData name="Oğuzhan Canpolat" userId="e29dbb906724f66b" providerId="LiveId" clId="{F68F7BA7-2841-43A4-88D8-079AFD1A9FC5}" dt="2024-10-28T14:10:24.973" v="7545" actId="2711"/>
          <ac:spMkLst>
            <pc:docMk/>
            <pc:sldMk cId="2976106546" sldId="1224"/>
            <ac:spMk id="17" creationId="{E48CC396-FD91-58C7-6ECB-F96A18570F97}"/>
          </ac:spMkLst>
        </pc:spChg>
        <pc:spChg chg="mod">
          <ac:chgData name="Oğuzhan Canpolat" userId="e29dbb906724f66b" providerId="LiveId" clId="{F68F7BA7-2841-43A4-88D8-079AFD1A9FC5}" dt="2024-10-28T14:10:24.973" v="7545" actId="2711"/>
          <ac:spMkLst>
            <pc:docMk/>
            <pc:sldMk cId="2976106546" sldId="1224"/>
            <ac:spMk id="18" creationId="{9A97C6CC-105C-DECF-9C20-80BF699CACF8}"/>
          </ac:spMkLst>
        </pc:spChg>
        <pc:spChg chg="mod">
          <ac:chgData name="Oğuzhan Canpolat" userId="e29dbb906724f66b" providerId="LiveId" clId="{F68F7BA7-2841-43A4-88D8-079AFD1A9FC5}" dt="2024-10-28T14:10:29.223" v="7547" actId="255"/>
          <ac:spMkLst>
            <pc:docMk/>
            <pc:sldMk cId="2976106546" sldId="1224"/>
            <ac:spMk id="19" creationId="{B60AAECF-441C-6788-55FE-194713139B3D}"/>
          </ac:spMkLst>
        </pc:spChg>
        <pc:spChg chg="mod">
          <ac:chgData name="Oğuzhan Canpolat" userId="e29dbb906724f66b" providerId="LiveId" clId="{F68F7BA7-2841-43A4-88D8-079AFD1A9FC5}" dt="2024-10-28T14:10:24.973" v="7545" actId="2711"/>
          <ac:spMkLst>
            <pc:docMk/>
            <pc:sldMk cId="2976106546" sldId="1224"/>
            <ac:spMk id="21" creationId="{8AADA4D5-E3F8-49CB-974D-AD2D345200BC}"/>
          </ac:spMkLst>
        </pc:spChg>
        <pc:spChg chg="mod">
          <ac:chgData name="Oğuzhan Canpolat" userId="e29dbb906724f66b" providerId="LiveId" clId="{F68F7BA7-2841-43A4-88D8-079AFD1A9FC5}" dt="2024-10-28T14:10:24.973" v="7545" actId="2711"/>
          <ac:spMkLst>
            <pc:docMk/>
            <pc:sldMk cId="2976106546" sldId="1224"/>
            <ac:spMk id="22" creationId="{BD6187E2-ABE5-9859-075B-942DBA375D4C}"/>
          </ac:spMkLst>
        </pc:spChg>
        <pc:spChg chg="mod">
          <ac:chgData name="Oğuzhan Canpolat" userId="e29dbb906724f66b" providerId="LiveId" clId="{F68F7BA7-2841-43A4-88D8-079AFD1A9FC5}" dt="2024-10-28T14:10:31.642" v="7548" actId="255"/>
          <ac:spMkLst>
            <pc:docMk/>
            <pc:sldMk cId="2976106546" sldId="1224"/>
            <ac:spMk id="23" creationId="{51FA7D52-C60F-8CC7-D3ED-808DBD8865C1}"/>
          </ac:spMkLst>
        </pc:spChg>
      </pc:sldChg>
      <pc:sldChg chg="modSp mod modAnim">
        <pc:chgData name="Oğuzhan Canpolat" userId="e29dbb906724f66b" providerId="LiveId" clId="{F68F7BA7-2841-43A4-88D8-079AFD1A9FC5}" dt="2024-10-28T14:10:44.339" v="7552" actId="255"/>
        <pc:sldMkLst>
          <pc:docMk/>
          <pc:sldMk cId="621554078" sldId="1225"/>
        </pc:sldMkLst>
        <pc:spChg chg="mod">
          <ac:chgData name="Oğuzhan Canpolat" userId="e29dbb906724f66b" providerId="LiveId" clId="{F68F7BA7-2841-43A4-88D8-079AFD1A9FC5}" dt="2024-10-28T14:10:38.266" v="7549" actId="2711"/>
          <ac:spMkLst>
            <pc:docMk/>
            <pc:sldMk cId="621554078" sldId="1225"/>
            <ac:spMk id="2" creationId="{EDC2BC14-EAAD-5FFE-4E19-8A7916108FC4}"/>
          </ac:spMkLst>
        </pc:spChg>
        <pc:spChg chg="mod">
          <ac:chgData name="Oğuzhan Canpolat" userId="e29dbb906724f66b" providerId="LiveId" clId="{F68F7BA7-2841-43A4-88D8-079AFD1A9FC5}" dt="2024-10-28T14:10:38.266" v="7549" actId="2711"/>
          <ac:spMkLst>
            <pc:docMk/>
            <pc:sldMk cId="621554078" sldId="1225"/>
            <ac:spMk id="3" creationId="{7B51AC6E-1D96-CD43-08BB-8F1D9789891B}"/>
          </ac:spMkLst>
        </pc:spChg>
        <pc:spChg chg="mod">
          <ac:chgData name="Oğuzhan Canpolat" userId="e29dbb906724f66b" providerId="LiveId" clId="{F68F7BA7-2841-43A4-88D8-079AFD1A9FC5}" dt="2024-10-28T14:10:38.266" v="7549" actId="2711"/>
          <ac:spMkLst>
            <pc:docMk/>
            <pc:sldMk cId="621554078" sldId="1225"/>
            <ac:spMk id="4" creationId="{02DBC790-1B45-17B1-51B5-2B01260AFD6D}"/>
          </ac:spMkLst>
        </pc:spChg>
        <pc:spChg chg="mod">
          <ac:chgData name="Oğuzhan Canpolat" userId="e29dbb906724f66b" providerId="LiveId" clId="{F68F7BA7-2841-43A4-88D8-079AFD1A9FC5}" dt="2024-10-28T14:10:38.266" v="7549" actId="2711"/>
          <ac:spMkLst>
            <pc:docMk/>
            <pc:sldMk cId="621554078" sldId="1225"/>
            <ac:spMk id="5" creationId="{62384D45-37A6-9B1D-6A98-143FDC31210F}"/>
          </ac:spMkLst>
        </pc:spChg>
        <pc:spChg chg="mod">
          <ac:chgData name="Oğuzhan Canpolat" userId="e29dbb906724f66b" providerId="LiveId" clId="{F68F7BA7-2841-43A4-88D8-079AFD1A9FC5}" dt="2024-10-28T14:10:38.266" v="7549" actId="2711"/>
          <ac:spMkLst>
            <pc:docMk/>
            <pc:sldMk cId="621554078" sldId="1225"/>
            <ac:spMk id="9" creationId="{27F3E6C3-B8C5-BCFF-0F91-9182A6D2C19D}"/>
          </ac:spMkLst>
        </pc:spChg>
        <pc:spChg chg="mod">
          <ac:chgData name="Oğuzhan Canpolat" userId="e29dbb906724f66b" providerId="LiveId" clId="{F68F7BA7-2841-43A4-88D8-079AFD1A9FC5}" dt="2024-10-28T14:10:39.934" v="7550" actId="255"/>
          <ac:spMkLst>
            <pc:docMk/>
            <pc:sldMk cId="621554078" sldId="1225"/>
            <ac:spMk id="11" creationId="{4F6FD580-256A-9E9C-96A5-BF6FF25BB4DF}"/>
          </ac:spMkLst>
        </pc:spChg>
        <pc:spChg chg="mod">
          <ac:chgData name="Oğuzhan Canpolat" userId="e29dbb906724f66b" providerId="LiveId" clId="{F68F7BA7-2841-43A4-88D8-079AFD1A9FC5}" dt="2024-10-28T14:10:38.266" v="7549" actId="2711"/>
          <ac:spMkLst>
            <pc:docMk/>
            <pc:sldMk cId="621554078" sldId="1225"/>
            <ac:spMk id="17" creationId="{DB6EEB1B-7F43-27F1-9CEB-6C4E233A922A}"/>
          </ac:spMkLst>
        </pc:spChg>
        <pc:spChg chg="mod">
          <ac:chgData name="Oğuzhan Canpolat" userId="e29dbb906724f66b" providerId="LiveId" clId="{F68F7BA7-2841-43A4-88D8-079AFD1A9FC5}" dt="2024-10-28T14:10:38.266" v="7549" actId="2711"/>
          <ac:spMkLst>
            <pc:docMk/>
            <pc:sldMk cId="621554078" sldId="1225"/>
            <ac:spMk id="18" creationId="{F21853B0-79FD-0995-5E69-D1E758E35FF3}"/>
          </ac:spMkLst>
        </pc:spChg>
        <pc:spChg chg="mod">
          <ac:chgData name="Oğuzhan Canpolat" userId="e29dbb906724f66b" providerId="LiveId" clId="{F68F7BA7-2841-43A4-88D8-079AFD1A9FC5}" dt="2024-10-28T14:10:41.888" v="7551" actId="255"/>
          <ac:spMkLst>
            <pc:docMk/>
            <pc:sldMk cId="621554078" sldId="1225"/>
            <ac:spMk id="19" creationId="{5672058E-4BE6-948B-6808-9AB4F533B26C}"/>
          </ac:spMkLst>
        </pc:spChg>
        <pc:spChg chg="mod">
          <ac:chgData name="Oğuzhan Canpolat" userId="e29dbb906724f66b" providerId="LiveId" clId="{F68F7BA7-2841-43A4-88D8-079AFD1A9FC5}" dt="2024-10-28T14:10:38.266" v="7549" actId="2711"/>
          <ac:spMkLst>
            <pc:docMk/>
            <pc:sldMk cId="621554078" sldId="1225"/>
            <ac:spMk id="21" creationId="{DA5BF9EF-A3C4-1D77-4415-017567E7BECB}"/>
          </ac:spMkLst>
        </pc:spChg>
        <pc:spChg chg="mod">
          <ac:chgData name="Oğuzhan Canpolat" userId="e29dbb906724f66b" providerId="LiveId" clId="{F68F7BA7-2841-43A4-88D8-079AFD1A9FC5}" dt="2024-10-28T14:10:38.266" v="7549" actId="2711"/>
          <ac:spMkLst>
            <pc:docMk/>
            <pc:sldMk cId="621554078" sldId="1225"/>
            <ac:spMk id="22" creationId="{56A7E12C-E92C-C02C-D4C9-B94DBF9F4E33}"/>
          </ac:spMkLst>
        </pc:spChg>
        <pc:spChg chg="mod">
          <ac:chgData name="Oğuzhan Canpolat" userId="e29dbb906724f66b" providerId="LiveId" clId="{F68F7BA7-2841-43A4-88D8-079AFD1A9FC5}" dt="2024-10-28T14:10:44.339" v="7552" actId="255"/>
          <ac:spMkLst>
            <pc:docMk/>
            <pc:sldMk cId="621554078" sldId="1225"/>
            <ac:spMk id="23" creationId="{07785D84-A1EA-FAD0-0DBD-812171A9CA4B}"/>
          </ac:spMkLst>
        </pc:spChg>
      </pc:sldChg>
      <pc:sldChg chg="addSp delSp modSp add mod delAnim modAnim">
        <pc:chgData name="Oğuzhan Canpolat" userId="e29dbb906724f66b" providerId="LiveId" clId="{F68F7BA7-2841-43A4-88D8-079AFD1A9FC5}" dt="2024-10-28T13:44:35.715" v="7003" actId="242"/>
        <pc:sldMkLst>
          <pc:docMk/>
          <pc:sldMk cId="1570620600" sldId="1226"/>
        </pc:sldMkLst>
        <pc:spChg chg="mod">
          <ac:chgData name="Oğuzhan Canpolat" userId="e29dbb906724f66b" providerId="LiveId" clId="{F68F7BA7-2841-43A4-88D8-079AFD1A9FC5}" dt="2024-10-28T13:43:04.103" v="6967" actId="20577"/>
          <ac:spMkLst>
            <pc:docMk/>
            <pc:sldMk cId="1570620600" sldId="1226"/>
            <ac:spMk id="2" creationId="{DA2795A2-9F1F-38D7-57D3-9DB362B94639}"/>
          </ac:spMkLst>
        </pc:spChg>
        <pc:spChg chg="mod">
          <ac:chgData name="Oğuzhan Canpolat" userId="e29dbb906724f66b" providerId="LiveId" clId="{F68F7BA7-2841-43A4-88D8-079AFD1A9FC5}" dt="2024-10-28T13:43:42.067" v="6987" actId="27636"/>
          <ac:spMkLst>
            <pc:docMk/>
            <pc:sldMk cId="1570620600" sldId="1226"/>
            <ac:spMk id="3" creationId="{8A3B33FE-E6DA-A0EE-ACB4-DEA59E546FB5}"/>
          </ac:spMkLst>
        </pc:spChg>
        <pc:spChg chg="add mod">
          <ac:chgData name="Oğuzhan Canpolat" userId="e29dbb906724f66b" providerId="LiveId" clId="{F68F7BA7-2841-43A4-88D8-079AFD1A9FC5}" dt="2024-10-28T13:43:52.835" v="6992" actId="1076"/>
          <ac:spMkLst>
            <pc:docMk/>
            <pc:sldMk cId="1570620600" sldId="1226"/>
            <ac:spMk id="7" creationId="{427687AF-0385-6E3E-8EEC-97268F799F61}"/>
          </ac:spMkLst>
        </pc:spChg>
        <pc:spChg chg="add mod">
          <ac:chgData name="Oğuzhan Canpolat" userId="e29dbb906724f66b" providerId="LiveId" clId="{F68F7BA7-2841-43A4-88D8-079AFD1A9FC5}" dt="2024-10-28T13:44:35.715" v="7003" actId="242"/>
          <ac:spMkLst>
            <pc:docMk/>
            <pc:sldMk cId="1570620600" sldId="1226"/>
            <ac:spMk id="8" creationId="{9CD4D886-551B-F469-889C-3810972D5C17}"/>
          </ac:spMkLst>
        </pc:spChg>
        <pc:grpChg chg="del">
          <ac:chgData name="Oğuzhan Canpolat" userId="e29dbb906724f66b" providerId="LiveId" clId="{F68F7BA7-2841-43A4-88D8-079AFD1A9FC5}" dt="2024-10-28T13:08:15.093" v="6455" actId="478"/>
          <ac:grpSpMkLst>
            <pc:docMk/>
            <pc:sldMk cId="1570620600" sldId="1226"/>
            <ac:grpSpMk id="16" creationId="{686A09BA-9E5E-3526-E6FE-43C753644031}"/>
          </ac:grpSpMkLst>
        </pc:grpChg>
      </pc:sldChg>
      <pc:sldChg chg="addSp delSp modSp add del mod delAnim modAnim">
        <pc:chgData name="Oğuzhan Canpolat" userId="e29dbb906724f66b" providerId="LiveId" clId="{F68F7BA7-2841-43A4-88D8-079AFD1A9FC5}" dt="2024-10-28T12:53:08.985" v="6212" actId="2696"/>
        <pc:sldMkLst>
          <pc:docMk/>
          <pc:sldMk cId="2327076349" sldId="1226"/>
        </pc:sldMkLst>
        <pc:spChg chg="mod">
          <ac:chgData name="Oğuzhan Canpolat" userId="e29dbb906724f66b" providerId="LiveId" clId="{F68F7BA7-2841-43A4-88D8-079AFD1A9FC5}" dt="2024-10-28T02:48:51.182" v="4115" actId="1035"/>
          <ac:spMkLst>
            <pc:docMk/>
            <pc:sldMk cId="2327076349" sldId="1226"/>
            <ac:spMk id="2" creationId="{DA2795A2-9F1F-38D7-57D3-9DB362B94639}"/>
          </ac:spMkLst>
        </pc:spChg>
        <pc:spChg chg="mod">
          <ac:chgData name="Oğuzhan Canpolat" userId="e29dbb906724f66b" providerId="LiveId" clId="{F68F7BA7-2841-43A4-88D8-079AFD1A9FC5}" dt="2024-10-27T13:13:45.327" v="1786" actId="27636"/>
          <ac:spMkLst>
            <pc:docMk/>
            <pc:sldMk cId="2327076349" sldId="1226"/>
            <ac:spMk id="3" creationId="{8A3B33FE-E6DA-A0EE-ACB4-DEA59E546FB5}"/>
          </ac:spMkLst>
        </pc:spChg>
        <pc:spChg chg="add mod">
          <ac:chgData name="Oğuzhan Canpolat" userId="e29dbb906724f66b" providerId="LiveId" clId="{F68F7BA7-2841-43A4-88D8-079AFD1A9FC5}" dt="2024-10-27T13:12:06.659" v="1755" actId="164"/>
          <ac:spMkLst>
            <pc:docMk/>
            <pc:sldMk cId="2327076349" sldId="1226"/>
            <ac:spMk id="6" creationId="{1CB8D9FD-47FD-2AE2-B5F4-87E2163D81E0}"/>
          </ac:spMkLst>
        </pc:spChg>
        <pc:spChg chg="del">
          <ac:chgData name="Oğuzhan Canpolat" userId="e29dbb906724f66b" providerId="LiveId" clId="{F68F7BA7-2841-43A4-88D8-079AFD1A9FC5}" dt="2024-10-27T13:08:21.344" v="1413" actId="478"/>
          <ac:spMkLst>
            <pc:docMk/>
            <pc:sldMk cId="2327076349" sldId="1226"/>
            <ac:spMk id="7" creationId="{6197F219-F0A9-A23D-3984-57F389B6DD42}"/>
          </ac:spMkLst>
        </pc:spChg>
        <pc:spChg chg="add mod">
          <ac:chgData name="Oğuzhan Canpolat" userId="e29dbb906724f66b" providerId="LiveId" clId="{F68F7BA7-2841-43A4-88D8-079AFD1A9FC5}" dt="2024-10-27T13:12:56.351" v="1773" actId="14100"/>
          <ac:spMkLst>
            <pc:docMk/>
            <pc:sldMk cId="2327076349" sldId="1226"/>
            <ac:spMk id="11" creationId="{ABC51DD3-0DC5-2739-4A8F-E09C5D49F342}"/>
          </ac:spMkLst>
        </pc:spChg>
        <pc:spChg chg="add mod">
          <ac:chgData name="Oğuzhan Canpolat" userId="e29dbb906724f66b" providerId="LiveId" clId="{F68F7BA7-2841-43A4-88D8-079AFD1A9FC5}" dt="2024-10-27T13:12:51.175" v="1772" actId="1076"/>
          <ac:spMkLst>
            <pc:docMk/>
            <pc:sldMk cId="2327076349" sldId="1226"/>
            <ac:spMk id="12" creationId="{265BC85F-868E-9C7E-3159-9C26FBEF43B8}"/>
          </ac:spMkLst>
        </pc:spChg>
        <pc:grpChg chg="add mod">
          <ac:chgData name="Oğuzhan Canpolat" userId="e29dbb906724f66b" providerId="LiveId" clId="{F68F7BA7-2841-43A4-88D8-079AFD1A9FC5}" dt="2024-10-27T13:13:51.224" v="1787" actId="1076"/>
          <ac:grpSpMkLst>
            <pc:docMk/>
            <pc:sldMk cId="2327076349" sldId="1226"/>
            <ac:grpSpMk id="16" creationId="{686A09BA-9E5E-3526-E6FE-43C753644031}"/>
          </ac:grpSpMkLst>
        </pc:grpChg>
        <pc:grpChg chg="del">
          <ac:chgData name="Oğuzhan Canpolat" userId="e29dbb906724f66b" providerId="LiveId" clId="{F68F7BA7-2841-43A4-88D8-079AFD1A9FC5}" dt="2024-10-27T13:08:18.050" v="1412" actId="478"/>
          <ac:grpSpMkLst>
            <pc:docMk/>
            <pc:sldMk cId="2327076349" sldId="1226"/>
            <ac:grpSpMk id="33" creationId="{E7E34D24-B252-373E-C62A-59CB73D1AD1F}"/>
          </ac:grpSpMkLst>
        </pc:grpChg>
        <pc:grpChg chg="del">
          <ac:chgData name="Oğuzhan Canpolat" userId="e29dbb906724f66b" providerId="LiveId" clId="{F68F7BA7-2841-43A4-88D8-079AFD1A9FC5}" dt="2024-10-27T13:08:18.050" v="1412" actId="478"/>
          <ac:grpSpMkLst>
            <pc:docMk/>
            <pc:sldMk cId="2327076349" sldId="1226"/>
            <ac:grpSpMk id="34" creationId="{B8914FB6-E612-3510-9FBC-12582D88376A}"/>
          </ac:grpSpMkLst>
        </pc:grpChg>
        <pc:grpChg chg="del">
          <ac:chgData name="Oğuzhan Canpolat" userId="e29dbb906724f66b" providerId="LiveId" clId="{F68F7BA7-2841-43A4-88D8-079AFD1A9FC5}" dt="2024-10-27T13:08:18.050" v="1412" actId="478"/>
          <ac:grpSpMkLst>
            <pc:docMk/>
            <pc:sldMk cId="2327076349" sldId="1226"/>
            <ac:grpSpMk id="35" creationId="{6AAE28AC-BC2F-FDD3-8C77-E7DB1B6E88A2}"/>
          </ac:grpSpMkLst>
        </pc:grpChg>
        <pc:cxnChg chg="del">
          <ac:chgData name="Oğuzhan Canpolat" userId="e29dbb906724f66b" providerId="LiveId" clId="{F68F7BA7-2841-43A4-88D8-079AFD1A9FC5}" dt="2024-10-27T13:08:18.050" v="1412" actId="478"/>
          <ac:cxnSpMkLst>
            <pc:docMk/>
            <pc:sldMk cId="2327076349" sldId="1226"/>
            <ac:cxnSpMk id="8" creationId="{500202D9-1FF3-EF57-A351-B70E8D919D95}"/>
          </ac:cxnSpMkLst>
        </pc:cxnChg>
        <pc:cxnChg chg="add del">
          <ac:chgData name="Oğuzhan Canpolat" userId="e29dbb906724f66b" providerId="LiveId" clId="{F68F7BA7-2841-43A4-88D8-079AFD1A9FC5}" dt="2024-10-27T13:10:24.232" v="1620" actId="478"/>
          <ac:cxnSpMkLst>
            <pc:docMk/>
            <pc:sldMk cId="2327076349" sldId="1226"/>
            <ac:cxnSpMk id="10" creationId="{35C9FD92-5953-9C14-2EB4-DCAF680BBFC2}"/>
          </ac:cxnSpMkLst>
        </pc:cxnChg>
      </pc:sldChg>
      <pc:sldChg chg="modSp add del mod">
        <pc:chgData name="Oğuzhan Canpolat" userId="e29dbb906724f66b" providerId="LiveId" clId="{F68F7BA7-2841-43A4-88D8-079AFD1A9FC5}" dt="2024-10-28T14:53:33.633" v="8238" actId="47"/>
        <pc:sldMkLst>
          <pc:docMk/>
          <pc:sldMk cId="1803366782" sldId="1227"/>
        </pc:sldMkLst>
        <pc:spChg chg="mod">
          <ac:chgData name="Oğuzhan Canpolat" userId="e29dbb906724f66b" providerId="LiveId" clId="{F68F7BA7-2841-43A4-88D8-079AFD1A9FC5}" dt="2024-10-27T13:19:11.177" v="2029" actId="207"/>
          <ac:spMkLst>
            <pc:docMk/>
            <pc:sldMk cId="1803366782" sldId="1227"/>
            <ac:spMk id="6" creationId="{9897A305-AB52-0E1E-BE74-E919A603D4A4}"/>
          </ac:spMkLst>
        </pc:spChg>
        <pc:spChg chg="mod">
          <ac:chgData name="Oğuzhan Canpolat" userId="e29dbb906724f66b" providerId="LiveId" clId="{F68F7BA7-2841-43A4-88D8-079AFD1A9FC5}" dt="2024-10-27T13:19:08.942" v="2028" actId="207"/>
          <ac:spMkLst>
            <pc:docMk/>
            <pc:sldMk cId="1803366782" sldId="1227"/>
            <ac:spMk id="9" creationId="{753A3AE6-9743-D138-7E90-140E3F18F2F9}"/>
          </ac:spMkLst>
        </pc:spChg>
      </pc:sldChg>
      <pc:sldChg chg="modSp add del mod">
        <pc:chgData name="Oğuzhan Canpolat" userId="e29dbb906724f66b" providerId="LiveId" clId="{F68F7BA7-2841-43A4-88D8-079AFD1A9FC5}" dt="2024-10-28T14:53:58.667" v="8244" actId="47"/>
        <pc:sldMkLst>
          <pc:docMk/>
          <pc:sldMk cId="2472769009" sldId="1228"/>
        </pc:sldMkLst>
        <pc:spChg chg="mod">
          <ac:chgData name="Oğuzhan Canpolat" userId="e29dbb906724f66b" providerId="LiveId" clId="{F68F7BA7-2841-43A4-88D8-079AFD1A9FC5}" dt="2024-10-27T13:19:24.995" v="2035" actId="207"/>
          <ac:spMkLst>
            <pc:docMk/>
            <pc:sldMk cId="2472769009" sldId="1228"/>
            <ac:spMk id="9" creationId="{5AFDA2F7-06E9-5FC5-D7B1-A2619BF239DD}"/>
          </ac:spMkLst>
        </pc:spChg>
        <pc:spChg chg="mod">
          <ac:chgData name="Oğuzhan Canpolat" userId="e29dbb906724f66b" providerId="LiveId" clId="{F68F7BA7-2841-43A4-88D8-079AFD1A9FC5}" dt="2024-10-27T18:59:37.956" v="2809" actId="207"/>
          <ac:spMkLst>
            <pc:docMk/>
            <pc:sldMk cId="2472769009" sldId="1228"/>
            <ac:spMk id="10" creationId="{F84E3DE3-69E7-130E-BFD5-78DC597F1C97}"/>
          </ac:spMkLst>
        </pc:spChg>
      </pc:sldChg>
      <pc:sldChg chg="modSp add del mod">
        <pc:chgData name="Oğuzhan Canpolat" userId="e29dbb906724f66b" providerId="LiveId" clId="{F68F7BA7-2841-43A4-88D8-079AFD1A9FC5}" dt="2024-10-28T14:54:04.632" v="8246" actId="47"/>
        <pc:sldMkLst>
          <pc:docMk/>
          <pc:sldMk cId="3226904502" sldId="1229"/>
        </pc:sldMkLst>
        <pc:spChg chg="mod">
          <ac:chgData name="Oğuzhan Canpolat" userId="e29dbb906724f66b" providerId="LiveId" clId="{F68F7BA7-2841-43A4-88D8-079AFD1A9FC5}" dt="2024-10-27T13:19:33.954" v="2038" actId="207"/>
          <ac:spMkLst>
            <pc:docMk/>
            <pc:sldMk cId="3226904502" sldId="1229"/>
            <ac:spMk id="8" creationId="{D3BA35A2-348B-E6A5-8C5F-A3F158D2B745}"/>
          </ac:spMkLst>
        </pc:spChg>
        <pc:spChg chg="mod">
          <ac:chgData name="Oğuzhan Canpolat" userId="e29dbb906724f66b" providerId="LiveId" clId="{F68F7BA7-2841-43A4-88D8-079AFD1A9FC5}" dt="2024-10-27T13:19:43.951" v="2042" actId="207"/>
          <ac:spMkLst>
            <pc:docMk/>
            <pc:sldMk cId="3226904502" sldId="1229"/>
            <ac:spMk id="10" creationId="{CF531C4B-A247-3D02-883F-D169C54AC827}"/>
          </ac:spMkLst>
        </pc:spChg>
      </pc:sldChg>
      <pc:sldChg chg="addSp delSp modSp add mod delAnim modAnim">
        <pc:chgData name="Oğuzhan Canpolat" userId="e29dbb906724f66b" providerId="LiveId" clId="{F68F7BA7-2841-43A4-88D8-079AFD1A9FC5}" dt="2024-10-28T14:08:50.279" v="7462" actId="2711"/>
        <pc:sldMkLst>
          <pc:docMk/>
          <pc:sldMk cId="3135141089" sldId="1230"/>
        </pc:sldMkLst>
        <pc:spChg chg="add mod">
          <ac:chgData name="Oğuzhan Canpolat" userId="e29dbb906724f66b" providerId="LiveId" clId="{F68F7BA7-2841-43A4-88D8-079AFD1A9FC5}" dt="2024-10-28T13:11:16.705" v="6566" actId="164"/>
          <ac:spMkLst>
            <pc:docMk/>
            <pc:sldMk cId="3135141089" sldId="1230"/>
            <ac:spMk id="2" creationId="{5FA7FEBB-FA26-A4EA-2E2C-F5F1B6B6E9C0}"/>
          </ac:spMkLst>
        </pc:spChg>
        <pc:spChg chg="del">
          <ac:chgData name="Oğuzhan Canpolat" userId="e29dbb906724f66b" providerId="LiveId" clId="{F68F7BA7-2841-43A4-88D8-079AFD1A9FC5}" dt="2024-10-27T13:20:23.531" v="2047" actId="478"/>
          <ac:spMkLst>
            <pc:docMk/>
            <pc:sldMk cId="3135141089" sldId="1230"/>
            <ac:spMk id="3" creationId="{4E70A511-BA61-6434-763F-BE3337B40A6D}"/>
          </ac:spMkLst>
        </pc:spChg>
        <pc:spChg chg="add mod">
          <ac:chgData name="Oğuzhan Canpolat" userId="e29dbb906724f66b" providerId="LiveId" clId="{F68F7BA7-2841-43A4-88D8-079AFD1A9FC5}" dt="2024-10-28T13:11:16.705" v="6566" actId="164"/>
          <ac:spMkLst>
            <pc:docMk/>
            <pc:sldMk cId="3135141089" sldId="1230"/>
            <ac:spMk id="8" creationId="{4942F178-9478-FF73-85F0-60200BF69179}"/>
          </ac:spMkLst>
        </pc:spChg>
        <pc:spChg chg="add mod">
          <ac:chgData name="Oğuzhan Canpolat" userId="e29dbb906724f66b" providerId="LiveId" clId="{F68F7BA7-2841-43A4-88D8-079AFD1A9FC5}" dt="2024-10-28T14:08:50.279" v="7462" actId="2711"/>
          <ac:spMkLst>
            <pc:docMk/>
            <pc:sldMk cId="3135141089" sldId="1230"/>
            <ac:spMk id="10" creationId="{064670FF-C4B1-EFC4-5425-C41375E949B2}"/>
          </ac:spMkLst>
        </pc:spChg>
        <pc:spChg chg="del">
          <ac:chgData name="Oğuzhan Canpolat" userId="e29dbb906724f66b" providerId="LiveId" clId="{F68F7BA7-2841-43A4-88D8-079AFD1A9FC5}" dt="2024-10-27T13:20:24.599" v="2048" actId="478"/>
          <ac:spMkLst>
            <pc:docMk/>
            <pc:sldMk cId="3135141089" sldId="1230"/>
            <ac:spMk id="12" creationId="{9DAF7021-8BD3-E420-E33F-F44B21781E2F}"/>
          </ac:spMkLst>
        </pc:spChg>
        <pc:spChg chg="del">
          <ac:chgData name="Oğuzhan Canpolat" userId="e29dbb906724f66b" providerId="LiveId" clId="{F68F7BA7-2841-43A4-88D8-079AFD1A9FC5}" dt="2024-10-27T13:20:22.385" v="2046" actId="478"/>
          <ac:spMkLst>
            <pc:docMk/>
            <pc:sldMk cId="3135141089" sldId="1230"/>
            <ac:spMk id="13" creationId="{AF8DDC0C-7FA1-66A0-2D7C-8F6454308C4D}"/>
          </ac:spMkLst>
        </pc:spChg>
        <pc:spChg chg="add mod">
          <ac:chgData name="Oğuzhan Canpolat" userId="e29dbb906724f66b" providerId="LiveId" clId="{F68F7BA7-2841-43A4-88D8-079AFD1A9FC5}" dt="2024-10-28T13:11:18.366" v="6567" actId="164"/>
          <ac:spMkLst>
            <pc:docMk/>
            <pc:sldMk cId="3135141089" sldId="1230"/>
            <ac:spMk id="14" creationId="{2398F51F-F842-7E17-B15B-37F5DE26E62A}"/>
          </ac:spMkLst>
        </pc:spChg>
        <pc:spChg chg="del">
          <ac:chgData name="Oğuzhan Canpolat" userId="e29dbb906724f66b" providerId="LiveId" clId="{F68F7BA7-2841-43A4-88D8-079AFD1A9FC5}" dt="2024-10-27T13:20:23.531" v="2047" actId="478"/>
          <ac:spMkLst>
            <pc:docMk/>
            <pc:sldMk cId="3135141089" sldId="1230"/>
            <ac:spMk id="15" creationId="{9EF2C059-E742-56D0-6325-2D43723B8E66}"/>
          </ac:spMkLst>
        </pc:spChg>
        <pc:spChg chg="mod">
          <ac:chgData name="Oğuzhan Canpolat" userId="e29dbb906724f66b" providerId="LiveId" clId="{F68F7BA7-2841-43A4-88D8-079AFD1A9FC5}" dt="2024-10-28T13:11:28.542" v="6589" actId="20577"/>
          <ac:spMkLst>
            <pc:docMk/>
            <pc:sldMk cId="3135141089" sldId="1230"/>
            <ac:spMk id="18" creationId="{FDC2398B-1E9B-F5D2-165E-9AA2E6A01252}"/>
          </ac:spMkLst>
        </pc:spChg>
        <pc:grpChg chg="add mod">
          <ac:chgData name="Oğuzhan Canpolat" userId="e29dbb906724f66b" providerId="LiveId" clId="{F68F7BA7-2841-43A4-88D8-079AFD1A9FC5}" dt="2024-10-28T13:11:16.705" v="6566" actId="164"/>
          <ac:grpSpMkLst>
            <pc:docMk/>
            <pc:sldMk cId="3135141089" sldId="1230"/>
            <ac:grpSpMk id="3" creationId="{4946368E-748A-69B7-A6FD-BA60F53D4198}"/>
          </ac:grpSpMkLst>
        </pc:grpChg>
        <pc:grpChg chg="add mod">
          <ac:chgData name="Oğuzhan Canpolat" userId="e29dbb906724f66b" providerId="LiveId" clId="{F68F7BA7-2841-43A4-88D8-079AFD1A9FC5}" dt="2024-10-28T13:11:18.366" v="6567" actId="164"/>
          <ac:grpSpMkLst>
            <pc:docMk/>
            <pc:sldMk cId="3135141089" sldId="1230"/>
            <ac:grpSpMk id="6" creationId="{5AB0FD5D-83F0-EF92-36B3-3FDA867B04B2}"/>
          </ac:grpSpMkLst>
        </pc:grpChg>
        <pc:picChg chg="del">
          <ac:chgData name="Oğuzhan Canpolat" userId="e29dbb906724f66b" providerId="LiveId" clId="{F68F7BA7-2841-43A4-88D8-079AFD1A9FC5}" dt="2024-10-27T13:20:23.531" v="2047" actId="478"/>
          <ac:picMkLst>
            <pc:docMk/>
            <pc:sldMk cId="3135141089" sldId="1230"/>
            <ac:picMk id="6" creationId="{7949DE43-1F1A-B27E-DDBD-EE6F61F7D089}"/>
          </ac:picMkLst>
        </pc:picChg>
        <pc:picChg chg="del">
          <ac:chgData name="Oğuzhan Canpolat" userId="e29dbb906724f66b" providerId="LiveId" clId="{F68F7BA7-2841-43A4-88D8-079AFD1A9FC5}" dt="2024-10-27T13:20:23.531" v="2047" actId="478"/>
          <ac:picMkLst>
            <pc:docMk/>
            <pc:sldMk cId="3135141089" sldId="1230"/>
            <ac:picMk id="7" creationId="{8FF248F6-3234-814F-F1FD-AB02BEBA950F}"/>
          </ac:picMkLst>
        </pc:picChg>
        <pc:picChg chg="del">
          <ac:chgData name="Oğuzhan Canpolat" userId="e29dbb906724f66b" providerId="LiveId" clId="{F68F7BA7-2841-43A4-88D8-079AFD1A9FC5}" dt="2024-10-27T13:20:23.531" v="2047" actId="478"/>
          <ac:picMkLst>
            <pc:docMk/>
            <pc:sldMk cId="3135141089" sldId="1230"/>
            <ac:picMk id="9" creationId="{BDA8E6D3-FED7-263E-4467-ACD8A3B415C1}"/>
          </ac:picMkLst>
        </pc:picChg>
        <pc:picChg chg="del">
          <ac:chgData name="Oğuzhan Canpolat" userId="e29dbb906724f66b" providerId="LiveId" clId="{F68F7BA7-2841-43A4-88D8-079AFD1A9FC5}" dt="2024-10-27T13:20:23.531" v="2047" actId="478"/>
          <ac:picMkLst>
            <pc:docMk/>
            <pc:sldMk cId="3135141089" sldId="1230"/>
            <ac:picMk id="11" creationId="{25F24974-6E36-8CD0-EC3E-56294351D83F}"/>
          </ac:picMkLst>
        </pc:picChg>
        <pc:picChg chg="del">
          <ac:chgData name="Oğuzhan Canpolat" userId="e29dbb906724f66b" providerId="LiveId" clId="{F68F7BA7-2841-43A4-88D8-079AFD1A9FC5}" dt="2024-10-27T13:20:23.531" v="2047" actId="478"/>
          <ac:picMkLst>
            <pc:docMk/>
            <pc:sldMk cId="3135141089" sldId="1230"/>
            <ac:picMk id="1028" creationId="{946C9EEA-28CE-6894-4203-0390D4AC840A}"/>
          </ac:picMkLst>
        </pc:picChg>
        <pc:picChg chg="del">
          <ac:chgData name="Oğuzhan Canpolat" userId="e29dbb906724f66b" providerId="LiveId" clId="{F68F7BA7-2841-43A4-88D8-079AFD1A9FC5}" dt="2024-10-27T13:20:23.531" v="2047" actId="478"/>
          <ac:picMkLst>
            <pc:docMk/>
            <pc:sldMk cId="3135141089" sldId="1230"/>
            <ac:picMk id="1030" creationId="{DEBF25EE-31D1-9970-C6B1-EFFF4B3BAA7E}"/>
          </ac:picMkLst>
        </pc:picChg>
        <pc:picChg chg="del">
          <ac:chgData name="Oğuzhan Canpolat" userId="e29dbb906724f66b" providerId="LiveId" clId="{F68F7BA7-2841-43A4-88D8-079AFD1A9FC5}" dt="2024-10-27T13:20:23.531" v="2047" actId="478"/>
          <ac:picMkLst>
            <pc:docMk/>
            <pc:sldMk cId="3135141089" sldId="1230"/>
            <ac:picMk id="1032" creationId="{1B63D386-43A3-0770-8956-2CA71E350708}"/>
          </ac:picMkLst>
        </pc:picChg>
        <pc:picChg chg="del">
          <ac:chgData name="Oğuzhan Canpolat" userId="e29dbb906724f66b" providerId="LiveId" clId="{F68F7BA7-2841-43A4-88D8-079AFD1A9FC5}" dt="2024-10-27T13:20:23.531" v="2047" actId="478"/>
          <ac:picMkLst>
            <pc:docMk/>
            <pc:sldMk cId="3135141089" sldId="1230"/>
            <ac:picMk id="1038" creationId="{482F7D21-D079-1883-29FE-E670C78B006E}"/>
          </ac:picMkLst>
        </pc:picChg>
      </pc:sldChg>
      <pc:sldChg chg="addSp delSp modSp new del mod">
        <pc:chgData name="Oğuzhan Canpolat" userId="e29dbb906724f66b" providerId="LiveId" clId="{F68F7BA7-2841-43A4-88D8-079AFD1A9FC5}" dt="2024-10-27T13:37:26.545" v="2592" actId="47"/>
        <pc:sldMkLst>
          <pc:docMk/>
          <pc:sldMk cId="124235309" sldId="1231"/>
        </pc:sldMkLst>
        <pc:spChg chg="del">
          <ac:chgData name="Oğuzhan Canpolat" userId="e29dbb906724f66b" providerId="LiveId" clId="{F68F7BA7-2841-43A4-88D8-079AFD1A9FC5}" dt="2024-10-27T13:36:50.536" v="2578" actId="478"/>
          <ac:spMkLst>
            <pc:docMk/>
            <pc:sldMk cId="124235309" sldId="1231"/>
            <ac:spMk id="2" creationId="{CB5C3B24-CB79-33E6-D8BD-A664A65289CD}"/>
          </ac:spMkLst>
        </pc:spChg>
        <pc:spChg chg="del">
          <ac:chgData name="Oğuzhan Canpolat" userId="e29dbb906724f66b" providerId="LiveId" clId="{F68F7BA7-2841-43A4-88D8-079AFD1A9FC5}" dt="2024-10-27T13:36:51.064" v="2579" actId="478"/>
          <ac:spMkLst>
            <pc:docMk/>
            <pc:sldMk cId="124235309" sldId="1231"/>
            <ac:spMk id="3" creationId="{6E9BB20D-78B1-B936-0A34-1C1FE3FFC992}"/>
          </ac:spMkLst>
        </pc:spChg>
        <pc:spChg chg="add del">
          <ac:chgData name="Oğuzhan Canpolat" userId="e29dbb906724f66b" providerId="LiveId" clId="{F68F7BA7-2841-43A4-88D8-079AFD1A9FC5}" dt="2024-10-27T13:37:17.903" v="2587" actId="478"/>
          <ac:spMkLst>
            <pc:docMk/>
            <pc:sldMk cId="124235309" sldId="1231"/>
            <ac:spMk id="4" creationId="{E049A384-EE37-D93E-57C0-9A64B1B109A0}"/>
          </ac:spMkLst>
        </pc:spChg>
        <pc:spChg chg="del">
          <ac:chgData name="Oğuzhan Canpolat" userId="e29dbb906724f66b" providerId="LiveId" clId="{F68F7BA7-2841-43A4-88D8-079AFD1A9FC5}" dt="2024-10-27T13:37:17.141" v="2586" actId="478"/>
          <ac:spMkLst>
            <pc:docMk/>
            <pc:sldMk cId="124235309" sldId="1231"/>
            <ac:spMk id="5" creationId="{989E31D4-D5B3-44BE-2222-C5AD0CCAC5C8}"/>
          </ac:spMkLst>
        </pc:spChg>
        <pc:picChg chg="add del mod">
          <ac:chgData name="Oğuzhan Canpolat" userId="e29dbb906724f66b" providerId="LiveId" clId="{F68F7BA7-2841-43A4-88D8-079AFD1A9FC5}" dt="2024-10-27T13:37:23.081" v="2590" actId="21"/>
          <ac:picMkLst>
            <pc:docMk/>
            <pc:sldMk cId="124235309" sldId="1231"/>
            <ac:picMk id="2052" creationId="{109FC05E-2C27-A413-85F4-137211470D7F}"/>
          </ac:picMkLst>
        </pc:picChg>
        <pc:picChg chg="add del mod">
          <ac:chgData name="Oğuzhan Canpolat" userId="e29dbb906724f66b" providerId="LiveId" clId="{F68F7BA7-2841-43A4-88D8-079AFD1A9FC5}" dt="2024-10-27T13:37:23.081" v="2590" actId="21"/>
          <ac:picMkLst>
            <pc:docMk/>
            <pc:sldMk cId="124235309" sldId="1231"/>
            <ac:picMk id="2054" creationId="{F10823A5-0CD5-4F97-9B1E-C11EA2BD9F0A}"/>
          </ac:picMkLst>
        </pc:picChg>
        <pc:picChg chg="add del mod">
          <ac:chgData name="Oğuzhan Canpolat" userId="e29dbb906724f66b" providerId="LiveId" clId="{F68F7BA7-2841-43A4-88D8-079AFD1A9FC5}" dt="2024-10-27T13:37:23.081" v="2590" actId="21"/>
          <ac:picMkLst>
            <pc:docMk/>
            <pc:sldMk cId="124235309" sldId="1231"/>
            <ac:picMk id="3074" creationId="{1411AEF1-9A29-84D2-44EC-5BDCCD8D31D1}"/>
          </ac:picMkLst>
        </pc:picChg>
        <pc:picChg chg="add del mod">
          <ac:chgData name="Oğuzhan Canpolat" userId="e29dbb906724f66b" providerId="LiveId" clId="{F68F7BA7-2841-43A4-88D8-079AFD1A9FC5}" dt="2024-10-27T13:37:23.081" v="2590" actId="21"/>
          <ac:picMkLst>
            <pc:docMk/>
            <pc:sldMk cId="124235309" sldId="1231"/>
            <ac:picMk id="3076" creationId="{1CFEEBC1-B34D-2016-BD24-00923D1A78E4}"/>
          </ac:picMkLst>
        </pc:picChg>
      </pc:sldChg>
      <pc:sldChg chg="addSp delSp modSp add mod delAnim modAnim">
        <pc:chgData name="Oğuzhan Canpolat" userId="e29dbb906724f66b" providerId="LiveId" clId="{F68F7BA7-2841-43A4-88D8-079AFD1A9FC5}" dt="2024-10-28T14:03:33.904" v="7406" actId="2711"/>
        <pc:sldMkLst>
          <pc:docMk/>
          <pc:sldMk cId="3680647962" sldId="1231"/>
        </pc:sldMkLst>
        <pc:spChg chg="mod">
          <ac:chgData name="Oğuzhan Canpolat" userId="e29dbb906724f66b" providerId="LiveId" clId="{F68F7BA7-2841-43A4-88D8-079AFD1A9FC5}" dt="2024-10-27T18:58:09.064" v="2733" actId="20577"/>
          <ac:spMkLst>
            <pc:docMk/>
            <pc:sldMk cId="3680647962" sldId="1231"/>
            <ac:spMk id="2" creationId="{BF0C6B43-5307-5503-C619-DB9A51649E14}"/>
          </ac:spMkLst>
        </pc:spChg>
        <pc:spChg chg="del">
          <ac:chgData name="Oğuzhan Canpolat" userId="e29dbb906724f66b" providerId="LiveId" clId="{F68F7BA7-2841-43A4-88D8-079AFD1A9FC5}" dt="2024-10-27T18:49:07.094" v="2637" actId="478"/>
          <ac:spMkLst>
            <pc:docMk/>
            <pc:sldMk cId="3680647962" sldId="1231"/>
            <ac:spMk id="3" creationId="{A8849DCC-98A0-D991-C978-46340388340D}"/>
          </ac:spMkLst>
        </pc:spChg>
        <pc:spChg chg="add del mod">
          <ac:chgData name="Oğuzhan Canpolat" userId="e29dbb906724f66b" providerId="LiveId" clId="{F68F7BA7-2841-43A4-88D8-079AFD1A9FC5}" dt="2024-10-27T18:50:42.653" v="2721" actId="478"/>
          <ac:spMkLst>
            <pc:docMk/>
            <pc:sldMk cId="3680647962" sldId="1231"/>
            <ac:spMk id="7" creationId="{4F7CDFEE-1531-7AFA-D9E0-CACE3EF23153}"/>
          </ac:spMkLst>
        </pc:spChg>
        <pc:spChg chg="add del mod">
          <ac:chgData name="Oğuzhan Canpolat" userId="e29dbb906724f66b" providerId="LiveId" clId="{F68F7BA7-2841-43A4-88D8-079AFD1A9FC5}" dt="2024-10-27T18:56:48.390" v="2723" actId="478"/>
          <ac:spMkLst>
            <pc:docMk/>
            <pc:sldMk cId="3680647962" sldId="1231"/>
            <ac:spMk id="9" creationId="{9C42B97D-FFEE-7906-8C20-DFBB3C633886}"/>
          </ac:spMkLst>
        </pc:spChg>
        <pc:spChg chg="add mod topLvl">
          <ac:chgData name="Oğuzhan Canpolat" userId="e29dbb906724f66b" providerId="LiveId" clId="{F68F7BA7-2841-43A4-88D8-079AFD1A9FC5}" dt="2024-10-27T18:59:19.585" v="2806" actId="165"/>
          <ac:spMkLst>
            <pc:docMk/>
            <pc:sldMk cId="3680647962" sldId="1231"/>
            <ac:spMk id="10" creationId="{21FC5132-EA7E-CCF9-B464-3574374EAAE7}"/>
          </ac:spMkLst>
        </pc:spChg>
        <pc:spChg chg="add mod topLvl">
          <ac:chgData name="Oğuzhan Canpolat" userId="e29dbb906724f66b" providerId="LiveId" clId="{F68F7BA7-2841-43A4-88D8-079AFD1A9FC5}" dt="2024-10-27T18:59:19.585" v="2806" actId="165"/>
          <ac:spMkLst>
            <pc:docMk/>
            <pc:sldMk cId="3680647962" sldId="1231"/>
            <ac:spMk id="11" creationId="{FBC1CD75-13D7-ED24-4ACD-021BE6863EDC}"/>
          </ac:spMkLst>
        </pc:spChg>
        <pc:spChg chg="add mod topLvl">
          <ac:chgData name="Oğuzhan Canpolat" userId="e29dbb906724f66b" providerId="LiveId" clId="{F68F7BA7-2841-43A4-88D8-079AFD1A9FC5}" dt="2024-10-28T14:03:31.799" v="7405" actId="2711"/>
          <ac:spMkLst>
            <pc:docMk/>
            <pc:sldMk cId="3680647962" sldId="1231"/>
            <ac:spMk id="12" creationId="{ABAFA288-9DD2-82CA-408B-08E10DB808B1}"/>
          </ac:spMkLst>
        </pc:spChg>
        <pc:spChg chg="mod">
          <ac:chgData name="Oğuzhan Canpolat" userId="e29dbb906724f66b" providerId="LiveId" clId="{F68F7BA7-2841-43A4-88D8-079AFD1A9FC5}" dt="2024-10-27T18:58:22.482" v="2736"/>
          <ac:spMkLst>
            <pc:docMk/>
            <pc:sldMk cId="3680647962" sldId="1231"/>
            <ac:spMk id="14" creationId="{4BC50C0B-A354-531C-358E-23469E8EFFC4}"/>
          </ac:spMkLst>
        </pc:spChg>
        <pc:spChg chg="mod">
          <ac:chgData name="Oğuzhan Canpolat" userId="e29dbb906724f66b" providerId="LiveId" clId="{F68F7BA7-2841-43A4-88D8-079AFD1A9FC5}" dt="2024-10-27T18:58:22.482" v="2736"/>
          <ac:spMkLst>
            <pc:docMk/>
            <pc:sldMk cId="3680647962" sldId="1231"/>
            <ac:spMk id="15" creationId="{25903B5A-A726-34F8-D409-9897286C2E52}"/>
          </ac:spMkLst>
        </pc:spChg>
        <pc:spChg chg="mod">
          <ac:chgData name="Oğuzhan Canpolat" userId="e29dbb906724f66b" providerId="LiveId" clId="{F68F7BA7-2841-43A4-88D8-079AFD1A9FC5}" dt="2024-10-27T18:58:22.482" v="2736"/>
          <ac:spMkLst>
            <pc:docMk/>
            <pc:sldMk cId="3680647962" sldId="1231"/>
            <ac:spMk id="16" creationId="{C3297E82-26C1-A321-2FA8-9A135C0F0F9A}"/>
          </ac:spMkLst>
        </pc:spChg>
        <pc:spChg chg="mod">
          <ac:chgData name="Oğuzhan Canpolat" userId="e29dbb906724f66b" providerId="LiveId" clId="{F68F7BA7-2841-43A4-88D8-079AFD1A9FC5}" dt="2024-10-27T18:58:22.482" v="2736"/>
          <ac:spMkLst>
            <pc:docMk/>
            <pc:sldMk cId="3680647962" sldId="1231"/>
            <ac:spMk id="18" creationId="{E929F8B9-F2F3-9C6A-B1C3-80E7303EC15B}"/>
          </ac:spMkLst>
        </pc:spChg>
        <pc:spChg chg="mod">
          <ac:chgData name="Oğuzhan Canpolat" userId="e29dbb906724f66b" providerId="LiveId" clId="{F68F7BA7-2841-43A4-88D8-079AFD1A9FC5}" dt="2024-10-27T18:58:22.482" v="2736"/>
          <ac:spMkLst>
            <pc:docMk/>
            <pc:sldMk cId="3680647962" sldId="1231"/>
            <ac:spMk id="19" creationId="{2EF2A8AD-1123-4BCA-B9E2-6190579F7216}"/>
          </ac:spMkLst>
        </pc:spChg>
        <pc:spChg chg="mod">
          <ac:chgData name="Oğuzhan Canpolat" userId="e29dbb906724f66b" providerId="LiveId" clId="{F68F7BA7-2841-43A4-88D8-079AFD1A9FC5}" dt="2024-10-27T18:58:22.482" v="2736"/>
          <ac:spMkLst>
            <pc:docMk/>
            <pc:sldMk cId="3680647962" sldId="1231"/>
            <ac:spMk id="20" creationId="{CF53D7AD-BD7E-F599-4AE3-6A9678CD6DD8}"/>
          </ac:spMkLst>
        </pc:spChg>
        <pc:spChg chg="mod">
          <ac:chgData name="Oğuzhan Canpolat" userId="e29dbb906724f66b" providerId="LiveId" clId="{F68F7BA7-2841-43A4-88D8-079AFD1A9FC5}" dt="2024-10-27T18:58:45.957" v="2744"/>
          <ac:spMkLst>
            <pc:docMk/>
            <pc:sldMk cId="3680647962" sldId="1231"/>
            <ac:spMk id="23" creationId="{1F95A336-8D2F-7889-33B2-32B7E05B014D}"/>
          </ac:spMkLst>
        </pc:spChg>
        <pc:spChg chg="mod">
          <ac:chgData name="Oğuzhan Canpolat" userId="e29dbb906724f66b" providerId="LiveId" clId="{F68F7BA7-2841-43A4-88D8-079AFD1A9FC5}" dt="2024-10-27T18:59:14.533" v="2805" actId="20577"/>
          <ac:spMkLst>
            <pc:docMk/>
            <pc:sldMk cId="3680647962" sldId="1231"/>
            <ac:spMk id="24" creationId="{60890E00-28C4-5790-97E7-FFC77B0729B3}"/>
          </ac:spMkLst>
        </pc:spChg>
        <pc:spChg chg="mod">
          <ac:chgData name="Oğuzhan Canpolat" userId="e29dbb906724f66b" providerId="LiveId" clId="{F68F7BA7-2841-43A4-88D8-079AFD1A9FC5}" dt="2024-10-28T14:03:33.904" v="7406" actId="2711"/>
          <ac:spMkLst>
            <pc:docMk/>
            <pc:sldMk cId="3680647962" sldId="1231"/>
            <ac:spMk id="25" creationId="{2F04D5C3-ADED-F408-98FC-812183908E43}"/>
          </ac:spMkLst>
        </pc:spChg>
        <pc:grpChg chg="add del mod">
          <ac:chgData name="Oğuzhan Canpolat" userId="e29dbb906724f66b" providerId="LiveId" clId="{F68F7BA7-2841-43A4-88D8-079AFD1A9FC5}" dt="2024-10-27T18:58:40.575" v="2742" actId="478"/>
          <ac:grpSpMkLst>
            <pc:docMk/>
            <pc:sldMk cId="3680647962" sldId="1231"/>
            <ac:grpSpMk id="13" creationId="{7FB6FF42-3401-188D-2667-5DC96797B013}"/>
          </ac:grpSpMkLst>
        </pc:grpChg>
        <pc:grpChg chg="add del mod">
          <ac:chgData name="Oğuzhan Canpolat" userId="e29dbb906724f66b" providerId="LiveId" clId="{F68F7BA7-2841-43A4-88D8-079AFD1A9FC5}" dt="2024-10-27T18:58:24.134" v="2737" actId="478"/>
          <ac:grpSpMkLst>
            <pc:docMk/>
            <pc:sldMk cId="3680647962" sldId="1231"/>
            <ac:grpSpMk id="17" creationId="{E0275347-D02D-1D53-063F-635491821A23}"/>
          </ac:grpSpMkLst>
        </pc:grpChg>
        <pc:grpChg chg="add del mod">
          <ac:chgData name="Oğuzhan Canpolat" userId="e29dbb906724f66b" providerId="LiveId" clId="{F68F7BA7-2841-43A4-88D8-079AFD1A9FC5}" dt="2024-10-27T18:59:19.585" v="2806" actId="165"/>
          <ac:grpSpMkLst>
            <pc:docMk/>
            <pc:sldMk cId="3680647962" sldId="1231"/>
            <ac:grpSpMk id="21" creationId="{66B6A46F-3D5F-A3B3-61C7-7B801DD891B0}"/>
          </ac:grpSpMkLst>
        </pc:grpChg>
        <pc:grpChg chg="add mod">
          <ac:chgData name="Oğuzhan Canpolat" userId="e29dbb906724f66b" providerId="LiveId" clId="{F68F7BA7-2841-43A4-88D8-079AFD1A9FC5}" dt="2024-10-27T18:58:55.601" v="2746" actId="12788"/>
          <ac:grpSpMkLst>
            <pc:docMk/>
            <pc:sldMk cId="3680647962" sldId="1231"/>
            <ac:grpSpMk id="22" creationId="{03CED43B-D0DC-AF3F-B6E8-13D75FFA289D}"/>
          </ac:grpSpMkLst>
        </pc:grpChg>
      </pc:sldChg>
      <pc:sldChg chg="delSp add del">
        <pc:chgData name="Oğuzhan Canpolat" userId="e29dbb906724f66b" providerId="LiveId" clId="{F68F7BA7-2841-43A4-88D8-079AFD1A9FC5}" dt="2024-10-27T13:36:38.919" v="2569" actId="47"/>
        <pc:sldMkLst>
          <pc:docMk/>
          <pc:sldMk cId="4067700087" sldId="1231"/>
        </pc:sldMkLst>
        <pc:picChg chg="del">
          <ac:chgData name="Oğuzhan Canpolat" userId="e29dbb906724f66b" providerId="LiveId" clId="{F68F7BA7-2841-43A4-88D8-079AFD1A9FC5}" dt="2024-10-27T13:36:36.399" v="2566" actId="478"/>
          <ac:picMkLst>
            <pc:docMk/>
            <pc:sldMk cId="4067700087" sldId="1231"/>
            <ac:picMk id="8" creationId="{4D412074-F096-0FFA-33D7-BCC353EF237D}"/>
          </ac:picMkLst>
        </pc:picChg>
        <pc:picChg chg="del">
          <ac:chgData name="Oğuzhan Canpolat" userId="e29dbb906724f66b" providerId="LiveId" clId="{F68F7BA7-2841-43A4-88D8-079AFD1A9FC5}" dt="2024-10-27T13:36:37.748" v="2568" actId="478"/>
          <ac:picMkLst>
            <pc:docMk/>
            <pc:sldMk cId="4067700087" sldId="1231"/>
            <ac:picMk id="2052" creationId="{94261FED-31C7-3A56-8E30-A778B8690B16}"/>
          </ac:picMkLst>
        </pc:picChg>
        <pc:picChg chg="del">
          <ac:chgData name="Oğuzhan Canpolat" userId="e29dbb906724f66b" providerId="LiveId" clId="{F68F7BA7-2841-43A4-88D8-079AFD1A9FC5}" dt="2024-10-27T13:36:36.964" v="2567" actId="478"/>
          <ac:picMkLst>
            <pc:docMk/>
            <pc:sldMk cId="4067700087" sldId="1231"/>
            <ac:picMk id="2054" creationId="{EBBE693B-C638-6681-E631-7031509BE8D9}"/>
          </ac:picMkLst>
        </pc:picChg>
      </pc:sldChg>
      <pc:sldChg chg="add del">
        <pc:chgData name="Oğuzhan Canpolat" userId="e29dbb906724f66b" providerId="LiveId" clId="{F68F7BA7-2841-43A4-88D8-079AFD1A9FC5}" dt="2024-10-27T18:58:10.992" v="2735"/>
        <pc:sldMkLst>
          <pc:docMk/>
          <pc:sldMk cId="1209679101" sldId="1232"/>
        </pc:sldMkLst>
      </pc:sldChg>
      <pc:sldChg chg="modSp add mod modAnim">
        <pc:chgData name="Oğuzhan Canpolat" userId="e29dbb906724f66b" providerId="LiveId" clId="{F68F7BA7-2841-43A4-88D8-079AFD1A9FC5}" dt="2024-10-28T14:03:43.441" v="7408" actId="2711"/>
        <pc:sldMkLst>
          <pc:docMk/>
          <pc:sldMk cId="1519290624" sldId="1232"/>
        </pc:sldMkLst>
        <pc:spChg chg="mod">
          <ac:chgData name="Oğuzhan Canpolat" userId="e29dbb906724f66b" providerId="LiveId" clId="{F68F7BA7-2841-43A4-88D8-079AFD1A9FC5}" dt="2024-10-28T14:03:41.438" v="7407" actId="2711"/>
          <ac:spMkLst>
            <pc:docMk/>
            <pc:sldMk cId="1519290624" sldId="1232"/>
            <ac:spMk id="12" creationId="{7B8B08DE-8AA3-983B-225A-762ADAF54DA2}"/>
          </ac:spMkLst>
        </pc:spChg>
        <pc:spChg chg="mod">
          <ac:chgData name="Oğuzhan Canpolat" userId="e29dbb906724f66b" providerId="LiveId" clId="{F68F7BA7-2841-43A4-88D8-079AFD1A9FC5}" dt="2024-10-27T19:00:07.141" v="2813" actId="207"/>
          <ac:spMkLst>
            <pc:docMk/>
            <pc:sldMk cId="1519290624" sldId="1232"/>
            <ac:spMk id="23" creationId="{CBA0EEFF-8515-99F7-288F-71DBEA2CF988}"/>
          </ac:spMkLst>
        </pc:spChg>
        <pc:spChg chg="mod">
          <ac:chgData name="Oğuzhan Canpolat" userId="e29dbb906724f66b" providerId="LiveId" clId="{F68F7BA7-2841-43A4-88D8-079AFD1A9FC5}" dt="2024-10-28T14:03:43.441" v="7408" actId="2711"/>
          <ac:spMkLst>
            <pc:docMk/>
            <pc:sldMk cId="1519290624" sldId="1232"/>
            <ac:spMk id="25" creationId="{8D22E798-4664-F1C8-9850-C6C91F4D6B41}"/>
          </ac:spMkLst>
        </pc:spChg>
      </pc:sldChg>
      <pc:sldChg chg="addSp modSp add mod">
        <pc:chgData name="Oğuzhan Canpolat" userId="e29dbb906724f66b" providerId="LiveId" clId="{F68F7BA7-2841-43A4-88D8-079AFD1A9FC5}" dt="2024-10-28T13:35:57.629" v="6924" actId="1076"/>
        <pc:sldMkLst>
          <pc:docMk/>
          <pc:sldMk cId="2947051664" sldId="1233"/>
        </pc:sldMkLst>
        <pc:spChg chg="add mod">
          <ac:chgData name="Oğuzhan Canpolat" userId="e29dbb906724f66b" providerId="LiveId" clId="{F68F7BA7-2841-43A4-88D8-079AFD1A9FC5}" dt="2024-10-28T13:35:57.629" v="6924" actId="1076"/>
          <ac:spMkLst>
            <pc:docMk/>
            <pc:sldMk cId="2947051664" sldId="1233"/>
            <ac:spMk id="2" creationId="{99B656FB-28FB-886A-D143-A4744B22F896}"/>
          </ac:spMkLst>
        </pc:spChg>
        <pc:spChg chg="mod">
          <ac:chgData name="Oğuzhan Canpolat" userId="e29dbb906724f66b" providerId="LiveId" clId="{F68F7BA7-2841-43A4-88D8-079AFD1A9FC5}" dt="2024-10-28T13:35:50.797" v="6923" actId="14100"/>
          <ac:spMkLst>
            <pc:docMk/>
            <pc:sldMk cId="2947051664" sldId="1233"/>
            <ac:spMk id="3" creationId="{A5E041E8-FAE6-FED2-2C73-70BE24CF6A7A}"/>
          </ac:spMkLst>
        </pc:spChg>
        <pc:spChg chg="mod">
          <ac:chgData name="Oğuzhan Canpolat" userId="e29dbb906724f66b" providerId="LiveId" clId="{F68F7BA7-2841-43A4-88D8-079AFD1A9FC5}" dt="2024-10-28T07:24:01.375" v="6105" actId="20577"/>
          <ac:spMkLst>
            <pc:docMk/>
            <pc:sldMk cId="2947051664" sldId="1233"/>
            <ac:spMk id="6" creationId="{24D3C762-782B-E241-23C2-6629855735B3}"/>
          </ac:spMkLst>
        </pc:spChg>
      </pc:sldChg>
      <pc:sldChg chg="addSp modSp add del mod">
        <pc:chgData name="Oğuzhan Canpolat" userId="e29dbb906724f66b" providerId="LiveId" clId="{F68F7BA7-2841-43A4-88D8-079AFD1A9FC5}" dt="2024-10-28T13:36:07.503" v="6929" actId="47"/>
        <pc:sldMkLst>
          <pc:docMk/>
          <pc:sldMk cId="4117232406" sldId="1234"/>
        </pc:sldMkLst>
        <pc:spChg chg="add mod">
          <ac:chgData name="Oğuzhan Canpolat" userId="e29dbb906724f66b" providerId="LiveId" clId="{F68F7BA7-2841-43A4-88D8-079AFD1A9FC5}" dt="2024-10-27T19:01:18.106" v="2817"/>
          <ac:spMkLst>
            <pc:docMk/>
            <pc:sldMk cId="4117232406" sldId="1234"/>
            <ac:spMk id="2" creationId="{82F94FE5-38F2-BA3E-AE34-4AF6037CA5BF}"/>
          </ac:spMkLst>
        </pc:spChg>
        <pc:spChg chg="mod">
          <ac:chgData name="Oğuzhan Canpolat" userId="e29dbb906724f66b" providerId="LiveId" clId="{F68F7BA7-2841-43A4-88D8-079AFD1A9FC5}" dt="2024-10-28T07:24:04.214" v="6106" actId="20577"/>
          <ac:spMkLst>
            <pc:docMk/>
            <pc:sldMk cId="4117232406" sldId="1234"/>
            <ac:spMk id="6" creationId="{32B754DC-95E3-E131-E8B9-1AD3D21BD7EB}"/>
          </ac:spMkLst>
        </pc:spChg>
      </pc:sldChg>
      <pc:sldChg chg="addSp delSp modSp add del mod modTransition modAnim">
        <pc:chgData name="Oğuzhan Canpolat" userId="e29dbb906724f66b" providerId="LiveId" clId="{F68F7BA7-2841-43A4-88D8-079AFD1A9FC5}" dt="2024-10-28T02:38:58.589" v="3814" actId="47"/>
        <pc:sldMkLst>
          <pc:docMk/>
          <pc:sldMk cId="2694240243" sldId="1235"/>
        </pc:sldMkLst>
        <pc:spChg chg="mod">
          <ac:chgData name="Oğuzhan Canpolat" userId="e29dbb906724f66b" providerId="LiveId" clId="{F68F7BA7-2841-43A4-88D8-079AFD1A9FC5}" dt="2024-10-28T02:28:24.547" v="3705" actId="20577"/>
          <ac:spMkLst>
            <pc:docMk/>
            <pc:sldMk cId="2694240243" sldId="1235"/>
            <ac:spMk id="2" creationId="{812F9FFF-2A9B-A341-F488-28E2EE7657F4}"/>
          </ac:spMkLst>
        </pc:spChg>
        <pc:spChg chg="add del">
          <ac:chgData name="Oğuzhan Canpolat" userId="e29dbb906724f66b" providerId="LiveId" clId="{F68F7BA7-2841-43A4-88D8-079AFD1A9FC5}" dt="2024-10-28T02:18:04.849" v="3531" actId="478"/>
          <ac:spMkLst>
            <pc:docMk/>
            <pc:sldMk cId="2694240243" sldId="1235"/>
            <ac:spMk id="7" creationId="{BD3F1666-CE17-2A19-8163-DFE22831D53C}"/>
          </ac:spMkLst>
        </pc:spChg>
        <pc:spChg chg="del">
          <ac:chgData name="Oğuzhan Canpolat" userId="e29dbb906724f66b" providerId="LiveId" clId="{F68F7BA7-2841-43A4-88D8-079AFD1A9FC5}" dt="2024-10-28T02:36:51.199" v="3791" actId="478"/>
          <ac:spMkLst>
            <pc:docMk/>
            <pc:sldMk cId="2694240243" sldId="1235"/>
            <ac:spMk id="10" creationId="{6E23E169-247F-37AF-7F4B-D891F29C57E1}"/>
          </ac:spMkLst>
        </pc:spChg>
        <pc:spChg chg="del">
          <ac:chgData name="Oğuzhan Canpolat" userId="e29dbb906724f66b" providerId="LiveId" clId="{F68F7BA7-2841-43A4-88D8-079AFD1A9FC5}" dt="2024-10-28T02:36:51.867" v="3792" actId="478"/>
          <ac:spMkLst>
            <pc:docMk/>
            <pc:sldMk cId="2694240243" sldId="1235"/>
            <ac:spMk id="11" creationId="{FB0A5BF9-B5E8-D96B-F15E-25ED7ED7C468}"/>
          </ac:spMkLst>
        </pc:spChg>
        <pc:spChg chg="add del mod">
          <ac:chgData name="Oğuzhan Canpolat" userId="e29dbb906724f66b" providerId="LiveId" clId="{F68F7BA7-2841-43A4-88D8-079AFD1A9FC5}" dt="2024-10-28T02:20:22.024" v="3538" actId="478"/>
          <ac:spMkLst>
            <pc:docMk/>
            <pc:sldMk cId="2694240243" sldId="1235"/>
            <ac:spMk id="13" creationId="{BE880D0C-D4C4-EC3C-245F-5D2C235AF71C}"/>
          </ac:spMkLst>
        </pc:spChg>
        <pc:spChg chg="add del mod">
          <ac:chgData name="Oğuzhan Canpolat" userId="e29dbb906724f66b" providerId="LiveId" clId="{F68F7BA7-2841-43A4-88D8-079AFD1A9FC5}" dt="2024-10-28T02:31:46.593" v="3789" actId="478"/>
          <ac:spMkLst>
            <pc:docMk/>
            <pc:sldMk cId="2694240243" sldId="1235"/>
            <ac:spMk id="14" creationId="{D0380B4B-66D8-6AC4-9A34-37575C66ADE8}"/>
          </ac:spMkLst>
        </pc:spChg>
        <pc:spChg chg="add del mod">
          <ac:chgData name="Oğuzhan Canpolat" userId="e29dbb906724f66b" providerId="LiveId" clId="{F68F7BA7-2841-43A4-88D8-079AFD1A9FC5}" dt="2024-10-28T02:31:46.093" v="3788" actId="478"/>
          <ac:spMkLst>
            <pc:docMk/>
            <pc:sldMk cId="2694240243" sldId="1235"/>
            <ac:spMk id="15" creationId="{C7F1B95E-7A3D-9139-35E0-45ACE3C8EA49}"/>
          </ac:spMkLst>
        </pc:spChg>
        <pc:picChg chg="add del mod">
          <ac:chgData name="Oğuzhan Canpolat" userId="e29dbb906724f66b" providerId="LiveId" clId="{F68F7BA7-2841-43A4-88D8-079AFD1A9FC5}" dt="2024-10-28T02:18:57.575" v="3532" actId="478"/>
          <ac:picMkLst>
            <pc:docMk/>
            <pc:sldMk cId="2694240243" sldId="1235"/>
            <ac:picMk id="6" creationId="{5AF0CA72-2D4D-965D-4493-9D59DCC991C8}"/>
          </ac:picMkLst>
        </pc:picChg>
        <pc:picChg chg="del">
          <ac:chgData name="Oğuzhan Canpolat" userId="e29dbb906724f66b" providerId="LiveId" clId="{F68F7BA7-2841-43A4-88D8-079AFD1A9FC5}" dt="2024-10-28T02:17:39.508" v="3526" actId="478"/>
          <ac:picMkLst>
            <pc:docMk/>
            <pc:sldMk cId="2694240243" sldId="1235"/>
            <ac:picMk id="9" creationId="{77FE2026-5DA8-867E-0BA9-2D5F69FAD1CA}"/>
          </ac:picMkLst>
        </pc:picChg>
        <pc:picChg chg="add mod ord">
          <ac:chgData name="Oğuzhan Canpolat" userId="e29dbb906724f66b" providerId="LiveId" clId="{F68F7BA7-2841-43A4-88D8-079AFD1A9FC5}" dt="2024-10-28T02:31:02.702" v="3769" actId="1076"/>
          <ac:picMkLst>
            <pc:docMk/>
            <pc:sldMk cId="2694240243" sldId="1235"/>
            <ac:picMk id="12" creationId="{6BBCDBB8-B8D6-C15D-2737-3F97CDA0C11A}"/>
          </ac:picMkLst>
        </pc:picChg>
      </pc:sldChg>
      <pc:sldChg chg="addSp delSp modSp add mod delAnim modAnim">
        <pc:chgData name="Oğuzhan Canpolat" userId="e29dbb906724f66b" providerId="LiveId" clId="{F68F7BA7-2841-43A4-88D8-079AFD1A9FC5}" dt="2024-10-28T13:52:33.978" v="7217" actId="20577"/>
        <pc:sldMkLst>
          <pc:docMk/>
          <pc:sldMk cId="771531004" sldId="1236"/>
        </pc:sldMkLst>
        <pc:spChg chg="mod">
          <ac:chgData name="Oğuzhan Canpolat" userId="e29dbb906724f66b" providerId="LiveId" clId="{F68F7BA7-2841-43A4-88D8-079AFD1A9FC5}" dt="2024-10-28T13:52:33.978" v="7217" actId="20577"/>
          <ac:spMkLst>
            <pc:docMk/>
            <pc:sldMk cId="771531004" sldId="1236"/>
            <ac:spMk id="2" creationId="{73FC909C-193D-135D-0A88-84F7E8295EC9}"/>
          </ac:spMkLst>
        </pc:spChg>
        <pc:spChg chg="del mod">
          <ac:chgData name="Oğuzhan Canpolat" userId="e29dbb906724f66b" providerId="LiveId" clId="{F68F7BA7-2841-43A4-88D8-079AFD1A9FC5}" dt="2024-10-28T02:25:29.519" v="3593" actId="478"/>
          <ac:spMkLst>
            <pc:docMk/>
            <pc:sldMk cId="771531004" sldId="1236"/>
            <ac:spMk id="10" creationId="{85840906-A372-C0B4-F605-9F5E8B48819E}"/>
          </ac:spMkLst>
        </pc:spChg>
        <pc:spChg chg="del">
          <ac:chgData name="Oğuzhan Canpolat" userId="e29dbb906724f66b" providerId="LiveId" clId="{F68F7BA7-2841-43A4-88D8-079AFD1A9FC5}" dt="2024-10-28T03:30:47.048" v="5314" actId="478"/>
          <ac:spMkLst>
            <pc:docMk/>
            <pc:sldMk cId="771531004" sldId="1236"/>
            <ac:spMk id="11" creationId="{CB6024CB-26E6-32BB-7ED4-4C1C13242997}"/>
          </ac:spMkLst>
        </pc:spChg>
        <pc:spChg chg="add del">
          <ac:chgData name="Oğuzhan Canpolat" userId="e29dbb906724f66b" providerId="LiveId" clId="{F68F7BA7-2841-43A4-88D8-079AFD1A9FC5}" dt="2024-10-28T03:29:59.204" v="5301" actId="478"/>
          <ac:spMkLst>
            <pc:docMk/>
            <pc:sldMk cId="771531004" sldId="1236"/>
            <ac:spMk id="12" creationId="{76E9EA9B-6700-EA7D-029C-9BE61D0BA37F}"/>
          </ac:spMkLst>
        </pc:spChg>
        <pc:spChg chg="add del">
          <ac:chgData name="Oğuzhan Canpolat" userId="e29dbb906724f66b" providerId="LiveId" clId="{F68F7BA7-2841-43A4-88D8-079AFD1A9FC5}" dt="2024-10-28T03:31:23.566" v="5323" actId="478"/>
          <ac:spMkLst>
            <pc:docMk/>
            <pc:sldMk cId="771531004" sldId="1236"/>
            <ac:spMk id="14" creationId="{9B10E92A-E632-7AA6-3B3D-3EE85A4742BA}"/>
          </ac:spMkLst>
        </pc:spChg>
        <pc:spChg chg="mod">
          <ac:chgData name="Oğuzhan Canpolat" userId="e29dbb906724f66b" providerId="LiveId" clId="{F68F7BA7-2841-43A4-88D8-079AFD1A9FC5}" dt="2024-10-28T03:34:21.782" v="5421" actId="12788"/>
          <ac:spMkLst>
            <pc:docMk/>
            <pc:sldMk cId="771531004" sldId="1236"/>
            <ac:spMk id="16" creationId="{F2FDECB3-ED8F-F57D-0E0E-568C21A44B92}"/>
          </ac:spMkLst>
        </pc:spChg>
        <pc:spChg chg="mod">
          <ac:chgData name="Oğuzhan Canpolat" userId="e29dbb906724f66b" providerId="LiveId" clId="{F68F7BA7-2841-43A4-88D8-079AFD1A9FC5}" dt="2024-10-28T03:34:21.782" v="5421" actId="12788"/>
          <ac:spMkLst>
            <pc:docMk/>
            <pc:sldMk cId="771531004" sldId="1236"/>
            <ac:spMk id="17" creationId="{ABFF89AB-0CBD-1709-9105-1B2B7C5CFF6B}"/>
          </ac:spMkLst>
        </pc:spChg>
        <pc:spChg chg="mod">
          <ac:chgData name="Oğuzhan Canpolat" userId="e29dbb906724f66b" providerId="LiveId" clId="{F68F7BA7-2841-43A4-88D8-079AFD1A9FC5}" dt="2024-10-28T03:31:53.390" v="5330" actId="1076"/>
          <ac:spMkLst>
            <pc:docMk/>
            <pc:sldMk cId="771531004" sldId="1236"/>
            <ac:spMk id="19" creationId="{BCAE5D45-9385-0381-77EF-046F943BF452}"/>
          </ac:spMkLst>
        </pc:spChg>
        <pc:spChg chg="mod">
          <ac:chgData name="Oğuzhan Canpolat" userId="e29dbb906724f66b" providerId="LiveId" clId="{F68F7BA7-2841-43A4-88D8-079AFD1A9FC5}" dt="2024-10-28T03:34:03.337" v="5413" actId="1076"/>
          <ac:spMkLst>
            <pc:docMk/>
            <pc:sldMk cId="771531004" sldId="1236"/>
            <ac:spMk id="20" creationId="{1EA20754-2669-116E-FCDA-06DDF2B0AE6D}"/>
          </ac:spMkLst>
        </pc:spChg>
        <pc:spChg chg="add mod">
          <ac:chgData name="Oğuzhan Canpolat" userId="e29dbb906724f66b" providerId="LiveId" clId="{F68F7BA7-2841-43A4-88D8-079AFD1A9FC5}" dt="2024-10-28T03:34:36.758" v="5427" actId="164"/>
          <ac:spMkLst>
            <pc:docMk/>
            <pc:sldMk cId="771531004" sldId="1236"/>
            <ac:spMk id="25" creationId="{A7734942-36ED-EF04-7229-917B5CA9CBB5}"/>
          </ac:spMkLst>
        </pc:spChg>
        <pc:spChg chg="add mod">
          <ac:chgData name="Oğuzhan Canpolat" userId="e29dbb906724f66b" providerId="LiveId" clId="{F68F7BA7-2841-43A4-88D8-079AFD1A9FC5}" dt="2024-10-28T03:34:38.109" v="5428" actId="164"/>
          <ac:spMkLst>
            <pc:docMk/>
            <pc:sldMk cId="771531004" sldId="1236"/>
            <ac:spMk id="26" creationId="{00C3B5BA-FFE4-DEF8-F686-32802EE1F286}"/>
          </ac:spMkLst>
        </pc:spChg>
        <pc:spChg chg="add mod">
          <ac:chgData name="Oğuzhan Canpolat" userId="e29dbb906724f66b" providerId="LiveId" clId="{F68F7BA7-2841-43A4-88D8-079AFD1A9FC5}" dt="2024-10-28T03:38:49.182" v="5561" actId="164"/>
          <ac:spMkLst>
            <pc:docMk/>
            <pc:sldMk cId="771531004" sldId="1236"/>
            <ac:spMk id="29" creationId="{1EA2BE99-AD76-3288-20CB-786B8BA1ACE9}"/>
          </ac:spMkLst>
        </pc:spChg>
        <pc:spChg chg="add del mod">
          <ac:chgData name="Oğuzhan Canpolat" userId="e29dbb906724f66b" providerId="LiveId" clId="{F68F7BA7-2841-43A4-88D8-079AFD1A9FC5}" dt="2024-10-28T03:37:46.085" v="5503" actId="478"/>
          <ac:spMkLst>
            <pc:docMk/>
            <pc:sldMk cId="771531004" sldId="1236"/>
            <ac:spMk id="38" creationId="{7A668774-B963-D3A2-F976-FBF0FC8FFB7D}"/>
          </ac:spMkLst>
        </pc:spChg>
        <pc:spChg chg="add mod topLvl">
          <ac:chgData name="Oğuzhan Canpolat" userId="e29dbb906724f66b" providerId="LiveId" clId="{F68F7BA7-2841-43A4-88D8-079AFD1A9FC5}" dt="2024-10-28T03:39:41.961" v="5641" actId="20577"/>
          <ac:spMkLst>
            <pc:docMk/>
            <pc:sldMk cId="771531004" sldId="1236"/>
            <ac:spMk id="41" creationId="{33CEAA07-B5CF-FF1A-1474-DFA23499D6A5}"/>
          </ac:spMkLst>
        </pc:spChg>
        <pc:grpChg chg="add mod">
          <ac:chgData name="Oğuzhan Canpolat" userId="e29dbb906724f66b" providerId="LiveId" clId="{F68F7BA7-2841-43A4-88D8-079AFD1A9FC5}" dt="2024-10-28T03:34:25.042" v="5426" actId="1038"/>
          <ac:grpSpMkLst>
            <pc:docMk/>
            <pc:sldMk cId="771531004" sldId="1236"/>
            <ac:grpSpMk id="15" creationId="{700C53BE-040A-4660-0AAB-A401F4AE739A}"/>
          </ac:grpSpMkLst>
        </pc:grpChg>
        <pc:grpChg chg="add mod">
          <ac:chgData name="Oğuzhan Canpolat" userId="e29dbb906724f66b" providerId="LiveId" clId="{F68F7BA7-2841-43A4-88D8-079AFD1A9FC5}" dt="2024-10-28T03:31:43.282" v="5328" actId="1076"/>
          <ac:grpSpMkLst>
            <pc:docMk/>
            <pc:sldMk cId="771531004" sldId="1236"/>
            <ac:grpSpMk id="18" creationId="{56ADAEDB-FCD4-C6DD-E326-0B5A1E8FBE78}"/>
          </ac:grpSpMkLst>
        </pc:grpChg>
        <pc:grpChg chg="add mod">
          <ac:chgData name="Oğuzhan Canpolat" userId="e29dbb906724f66b" providerId="LiveId" clId="{F68F7BA7-2841-43A4-88D8-079AFD1A9FC5}" dt="2024-10-28T03:34:36.758" v="5427" actId="164"/>
          <ac:grpSpMkLst>
            <pc:docMk/>
            <pc:sldMk cId="771531004" sldId="1236"/>
            <ac:grpSpMk id="27" creationId="{754B3890-EEE2-7457-00ED-4D61DDF9C129}"/>
          </ac:grpSpMkLst>
        </pc:grpChg>
        <pc:grpChg chg="add mod">
          <ac:chgData name="Oğuzhan Canpolat" userId="e29dbb906724f66b" providerId="LiveId" clId="{F68F7BA7-2841-43A4-88D8-079AFD1A9FC5}" dt="2024-10-28T03:34:38.109" v="5428" actId="164"/>
          <ac:grpSpMkLst>
            <pc:docMk/>
            <pc:sldMk cId="771531004" sldId="1236"/>
            <ac:grpSpMk id="28" creationId="{7B1F26C8-0270-1231-6D43-BB8480024659}"/>
          </ac:grpSpMkLst>
        </pc:grpChg>
        <pc:grpChg chg="add del mod">
          <ac:chgData name="Oğuzhan Canpolat" userId="e29dbb906724f66b" providerId="LiveId" clId="{F68F7BA7-2841-43A4-88D8-079AFD1A9FC5}" dt="2024-10-28T03:38:44.913" v="5560" actId="165"/>
          <ac:grpSpMkLst>
            <pc:docMk/>
            <pc:sldMk cId="771531004" sldId="1236"/>
            <ac:grpSpMk id="42" creationId="{CE6232EC-C502-2ABD-1194-6EBA814E8FE5}"/>
          </ac:grpSpMkLst>
        </pc:grpChg>
        <pc:grpChg chg="add mod">
          <ac:chgData name="Oğuzhan Canpolat" userId="e29dbb906724f66b" providerId="LiveId" clId="{F68F7BA7-2841-43A4-88D8-079AFD1A9FC5}" dt="2024-10-28T03:38:49.182" v="5561" actId="164"/>
          <ac:grpSpMkLst>
            <pc:docMk/>
            <pc:sldMk cId="771531004" sldId="1236"/>
            <ac:grpSpMk id="43" creationId="{56B3D9DA-EED1-F77B-C1D5-26FA510FE4DA}"/>
          </ac:grpSpMkLst>
        </pc:grpChg>
        <pc:picChg chg="del">
          <ac:chgData name="Oğuzhan Canpolat" userId="e29dbb906724f66b" providerId="LiveId" clId="{F68F7BA7-2841-43A4-88D8-079AFD1A9FC5}" dt="2024-10-28T02:25:10.693" v="3589" actId="478"/>
          <ac:picMkLst>
            <pc:docMk/>
            <pc:sldMk cId="771531004" sldId="1236"/>
            <ac:picMk id="6" creationId="{A5CA687F-02A5-F036-106A-78CE8F49F1C2}"/>
          </ac:picMkLst>
        </pc:picChg>
        <pc:picChg chg="add del mod">
          <ac:chgData name="Oğuzhan Canpolat" userId="e29dbb906724f66b" providerId="LiveId" clId="{F68F7BA7-2841-43A4-88D8-079AFD1A9FC5}" dt="2024-10-28T02:26:20.676" v="3657" actId="478"/>
          <ac:picMkLst>
            <pc:docMk/>
            <pc:sldMk cId="771531004" sldId="1236"/>
            <ac:picMk id="7" creationId="{3774B8FF-B47B-220D-33C5-3F3693C15019}"/>
          </ac:picMkLst>
        </pc:picChg>
        <pc:picChg chg="add mod modCrop">
          <ac:chgData name="Oğuzhan Canpolat" userId="e29dbb906724f66b" providerId="LiveId" clId="{F68F7BA7-2841-43A4-88D8-079AFD1A9FC5}" dt="2024-10-28T03:31:03.255" v="5320" actId="1076"/>
          <ac:picMkLst>
            <pc:docMk/>
            <pc:sldMk cId="771531004" sldId="1236"/>
            <ac:picMk id="9" creationId="{528C0217-F9AA-D462-6573-76D8E483419A}"/>
          </ac:picMkLst>
        </pc:picChg>
        <pc:picChg chg="add mod modCrop">
          <ac:chgData name="Oğuzhan Canpolat" userId="e29dbb906724f66b" providerId="LiveId" clId="{F68F7BA7-2841-43A4-88D8-079AFD1A9FC5}" dt="2024-10-28T03:31:04.658" v="5321" actId="1076"/>
          <ac:picMkLst>
            <pc:docMk/>
            <pc:sldMk cId="771531004" sldId="1236"/>
            <ac:picMk id="13" creationId="{E86E3F5A-2B99-782A-76A4-47F69CAE8AB5}"/>
          </ac:picMkLst>
        </pc:picChg>
        <pc:cxnChg chg="add mod">
          <ac:chgData name="Oğuzhan Canpolat" userId="e29dbb906724f66b" providerId="LiveId" clId="{F68F7BA7-2841-43A4-88D8-079AFD1A9FC5}" dt="2024-10-28T03:34:36.758" v="5427" actId="164"/>
          <ac:cxnSpMkLst>
            <pc:docMk/>
            <pc:sldMk cId="771531004" sldId="1236"/>
            <ac:cxnSpMk id="22" creationId="{74CAAB4E-11BD-149A-6C52-CDD117A2E4B4}"/>
          </ac:cxnSpMkLst>
        </pc:cxnChg>
        <pc:cxnChg chg="add mod">
          <ac:chgData name="Oğuzhan Canpolat" userId="e29dbb906724f66b" providerId="LiveId" clId="{F68F7BA7-2841-43A4-88D8-079AFD1A9FC5}" dt="2024-10-28T03:34:38.109" v="5428" actId="164"/>
          <ac:cxnSpMkLst>
            <pc:docMk/>
            <pc:sldMk cId="771531004" sldId="1236"/>
            <ac:cxnSpMk id="24" creationId="{6064E9F2-35B8-7565-4A61-701E2CBCC535}"/>
          </ac:cxnSpMkLst>
        </pc:cxnChg>
        <pc:cxnChg chg="add del">
          <ac:chgData name="Oğuzhan Canpolat" userId="e29dbb906724f66b" providerId="LiveId" clId="{F68F7BA7-2841-43A4-88D8-079AFD1A9FC5}" dt="2024-10-28T03:36:26.443" v="5440" actId="11529"/>
          <ac:cxnSpMkLst>
            <pc:docMk/>
            <pc:sldMk cId="771531004" sldId="1236"/>
            <ac:cxnSpMk id="31" creationId="{19F8F294-CA46-8ABB-7BE5-0D814C58AF9D}"/>
          </ac:cxnSpMkLst>
        </pc:cxnChg>
        <pc:cxnChg chg="add mod">
          <ac:chgData name="Oğuzhan Canpolat" userId="e29dbb906724f66b" providerId="LiveId" clId="{F68F7BA7-2841-43A4-88D8-079AFD1A9FC5}" dt="2024-10-28T03:38:49.182" v="5561" actId="164"/>
          <ac:cxnSpMkLst>
            <pc:docMk/>
            <pc:sldMk cId="771531004" sldId="1236"/>
            <ac:cxnSpMk id="33" creationId="{3F83AF61-3349-BDD7-5A07-2BE4170249A1}"/>
          </ac:cxnSpMkLst>
        </pc:cxnChg>
        <pc:cxnChg chg="add mod">
          <ac:chgData name="Oğuzhan Canpolat" userId="e29dbb906724f66b" providerId="LiveId" clId="{F68F7BA7-2841-43A4-88D8-079AFD1A9FC5}" dt="2024-10-28T03:38:49.182" v="5561" actId="164"/>
          <ac:cxnSpMkLst>
            <pc:docMk/>
            <pc:sldMk cId="771531004" sldId="1236"/>
            <ac:cxnSpMk id="34" creationId="{8B520CA7-2E08-8491-0D4F-EC1E36B807AC}"/>
          </ac:cxnSpMkLst>
        </pc:cxnChg>
        <pc:cxnChg chg="add mod topLvl">
          <ac:chgData name="Oğuzhan Canpolat" userId="e29dbb906724f66b" providerId="LiveId" clId="{F68F7BA7-2841-43A4-88D8-079AFD1A9FC5}" dt="2024-10-28T03:39:23.080" v="5607" actId="14100"/>
          <ac:cxnSpMkLst>
            <pc:docMk/>
            <pc:sldMk cId="771531004" sldId="1236"/>
            <ac:cxnSpMk id="40" creationId="{36E34D48-5CBB-6549-0B42-E19DBF558BF0}"/>
          </ac:cxnSpMkLst>
        </pc:cxnChg>
      </pc:sldChg>
      <pc:sldChg chg="addSp delSp modSp add mod delAnim modAnim">
        <pc:chgData name="Oğuzhan Canpolat" userId="e29dbb906724f66b" providerId="LiveId" clId="{F68F7BA7-2841-43A4-88D8-079AFD1A9FC5}" dt="2024-10-28T15:44:52.515" v="8338"/>
        <pc:sldMkLst>
          <pc:docMk/>
          <pc:sldMk cId="2007039119" sldId="1237"/>
        </pc:sldMkLst>
        <pc:spChg chg="mod">
          <ac:chgData name="Oğuzhan Canpolat" userId="e29dbb906724f66b" providerId="LiveId" clId="{F68F7BA7-2841-43A4-88D8-079AFD1A9FC5}" dt="2024-10-28T15:44:52.515" v="8338"/>
          <ac:spMkLst>
            <pc:docMk/>
            <pc:sldMk cId="2007039119" sldId="1237"/>
            <ac:spMk id="2" creationId="{88C408F9-A113-D0A4-E3FD-410320C12C38}"/>
          </ac:spMkLst>
        </pc:spChg>
        <pc:spChg chg="mod topLvl">
          <ac:chgData name="Oğuzhan Canpolat" userId="e29dbb906724f66b" providerId="LiveId" clId="{F68F7BA7-2841-43A4-88D8-079AFD1A9FC5}" dt="2024-10-28T03:43:03.162" v="5676" actId="1076"/>
          <ac:spMkLst>
            <pc:docMk/>
            <pc:sldMk cId="2007039119" sldId="1237"/>
            <ac:spMk id="8" creationId="{67923BEC-9059-8083-79EC-858D12F513AD}"/>
          </ac:spMkLst>
        </pc:spChg>
        <pc:spChg chg="del mod topLvl">
          <ac:chgData name="Oğuzhan Canpolat" userId="e29dbb906724f66b" providerId="LiveId" clId="{F68F7BA7-2841-43A4-88D8-079AFD1A9FC5}" dt="2024-10-28T03:43:00.092" v="5675" actId="478"/>
          <ac:spMkLst>
            <pc:docMk/>
            <pc:sldMk cId="2007039119" sldId="1237"/>
            <ac:spMk id="9" creationId="{6BD434B1-AB90-6C63-3729-C9C087BB833B}"/>
          </ac:spMkLst>
        </pc:spChg>
        <pc:spChg chg="del mod">
          <ac:chgData name="Oğuzhan Canpolat" userId="e29dbb906724f66b" providerId="LiveId" clId="{F68F7BA7-2841-43A4-88D8-079AFD1A9FC5}" dt="2024-10-28T03:50:51.405" v="5909" actId="478"/>
          <ac:spMkLst>
            <pc:docMk/>
            <pc:sldMk cId="2007039119" sldId="1237"/>
            <ac:spMk id="11" creationId="{5A969A57-1D0D-59EE-FC57-C8F49FC22DD3}"/>
          </ac:spMkLst>
        </pc:spChg>
        <pc:spChg chg="mod">
          <ac:chgData name="Oğuzhan Canpolat" userId="e29dbb906724f66b" providerId="LiveId" clId="{F68F7BA7-2841-43A4-88D8-079AFD1A9FC5}" dt="2024-10-28T03:43:06.674" v="5677"/>
          <ac:spMkLst>
            <pc:docMk/>
            <pc:sldMk cId="2007039119" sldId="1237"/>
            <ac:spMk id="12" creationId="{34B73300-834C-AC56-D501-2544D3DA033F}"/>
          </ac:spMkLst>
        </pc:spChg>
        <pc:spChg chg="mod">
          <ac:chgData name="Oğuzhan Canpolat" userId="e29dbb906724f66b" providerId="LiveId" clId="{F68F7BA7-2841-43A4-88D8-079AFD1A9FC5}" dt="2024-10-28T03:43:12.593" v="5679" actId="1076"/>
          <ac:spMkLst>
            <pc:docMk/>
            <pc:sldMk cId="2007039119" sldId="1237"/>
            <ac:spMk id="13" creationId="{5AC690F9-D21F-2C15-A06B-EBF0B0B63572}"/>
          </ac:spMkLst>
        </pc:spChg>
        <pc:spChg chg="mod">
          <ac:chgData name="Oğuzhan Canpolat" userId="e29dbb906724f66b" providerId="LiveId" clId="{F68F7BA7-2841-43A4-88D8-079AFD1A9FC5}" dt="2024-10-28T03:44:28.101" v="5705" actId="1076"/>
          <ac:spMkLst>
            <pc:docMk/>
            <pc:sldMk cId="2007039119" sldId="1237"/>
            <ac:spMk id="16" creationId="{46DEC5D2-F16B-2AF8-CC57-52AB9C50FE41}"/>
          </ac:spMkLst>
        </pc:spChg>
        <pc:spChg chg="mod">
          <ac:chgData name="Oğuzhan Canpolat" userId="e29dbb906724f66b" providerId="LiveId" clId="{F68F7BA7-2841-43A4-88D8-079AFD1A9FC5}" dt="2024-10-28T03:44:21.829" v="5703" actId="1076"/>
          <ac:spMkLst>
            <pc:docMk/>
            <pc:sldMk cId="2007039119" sldId="1237"/>
            <ac:spMk id="21" creationId="{2E4CD77D-EC32-D7D0-43CE-FC8F647A1FA7}"/>
          </ac:spMkLst>
        </pc:spChg>
        <pc:spChg chg="mod">
          <ac:chgData name="Oğuzhan Canpolat" userId="e29dbb906724f66b" providerId="LiveId" clId="{F68F7BA7-2841-43A4-88D8-079AFD1A9FC5}" dt="2024-10-28T03:45:27.169" v="5730" actId="1076"/>
          <ac:spMkLst>
            <pc:docMk/>
            <pc:sldMk cId="2007039119" sldId="1237"/>
            <ac:spMk id="26" creationId="{A44240DE-5AEF-E842-5009-BB1F4DCD7C5F}"/>
          </ac:spMkLst>
        </pc:spChg>
        <pc:spChg chg="mod">
          <ac:chgData name="Oğuzhan Canpolat" userId="e29dbb906724f66b" providerId="LiveId" clId="{F68F7BA7-2841-43A4-88D8-079AFD1A9FC5}" dt="2024-10-28T03:47:04.362" v="5814" actId="1076"/>
          <ac:spMkLst>
            <pc:docMk/>
            <pc:sldMk cId="2007039119" sldId="1237"/>
            <ac:spMk id="30" creationId="{3D965F63-149A-7B80-7F2F-E5D46E3E8254}"/>
          </ac:spMkLst>
        </pc:spChg>
        <pc:spChg chg="add mod">
          <ac:chgData name="Oğuzhan Canpolat" userId="e29dbb906724f66b" providerId="LiveId" clId="{F68F7BA7-2841-43A4-88D8-079AFD1A9FC5}" dt="2024-10-28T03:50:26.910" v="5903" actId="164"/>
          <ac:spMkLst>
            <pc:docMk/>
            <pc:sldMk cId="2007039119" sldId="1237"/>
            <ac:spMk id="35" creationId="{26E3EA3B-F7D3-EDC9-8719-8766AA867F01}"/>
          </ac:spMkLst>
        </pc:spChg>
        <pc:spChg chg="add mod">
          <ac:chgData name="Oğuzhan Canpolat" userId="e29dbb906724f66b" providerId="LiveId" clId="{F68F7BA7-2841-43A4-88D8-079AFD1A9FC5}" dt="2024-10-28T03:50:26.910" v="5903" actId="164"/>
          <ac:spMkLst>
            <pc:docMk/>
            <pc:sldMk cId="2007039119" sldId="1237"/>
            <ac:spMk id="50" creationId="{CA13E463-D8B0-3969-0324-C52DADDEA652}"/>
          </ac:spMkLst>
        </pc:spChg>
        <pc:grpChg chg="add del mod">
          <ac:chgData name="Oğuzhan Canpolat" userId="e29dbb906724f66b" providerId="LiveId" clId="{F68F7BA7-2841-43A4-88D8-079AFD1A9FC5}" dt="2024-10-28T03:43:00.092" v="5675" actId="478"/>
          <ac:grpSpMkLst>
            <pc:docMk/>
            <pc:sldMk cId="2007039119" sldId="1237"/>
            <ac:grpSpMk id="6" creationId="{4C970B2F-1F41-FA4B-EF1C-963A5011BEC3}"/>
          </ac:grpSpMkLst>
        </pc:grpChg>
        <pc:grpChg chg="add mod">
          <ac:chgData name="Oğuzhan Canpolat" userId="e29dbb906724f66b" providerId="LiveId" clId="{F68F7BA7-2841-43A4-88D8-079AFD1A9FC5}" dt="2024-10-28T03:43:09.766" v="5678" actId="1076"/>
          <ac:grpSpMkLst>
            <pc:docMk/>
            <pc:sldMk cId="2007039119" sldId="1237"/>
            <ac:grpSpMk id="10" creationId="{2E3EF88E-F666-E5A9-FE39-E61D34D8FA45}"/>
          </ac:grpSpMkLst>
        </pc:grpChg>
        <pc:grpChg chg="add mod">
          <ac:chgData name="Oğuzhan Canpolat" userId="e29dbb906724f66b" providerId="LiveId" clId="{F68F7BA7-2841-43A4-88D8-079AFD1A9FC5}" dt="2024-10-28T03:43:37.376" v="5689" actId="1076"/>
          <ac:grpSpMkLst>
            <pc:docMk/>
            <pc:sldMk cId="2007039119" sldId="1237"/>
            <ac:grpSpMk id="14" creationId="{84B750D4-22F1-0C40-A537-50A904F94125}"/>
          </ac:grpSpMkLst>
        </pc:grpChg>
        <pc:grpChg chg="add mod">
          <ac:chgData name="Oğuzhan Canpolat" userId="e29dbb906724f66b" providerId="LiveId" clId="{F68F7BA7-2841-43A4-88D8-079AFD1A9FC5}" dt="2024-10-28T03:44:59.915" v="5706" actId="1076"/>
          <ac:grpSpMkLst>
            <pc:docMk/>
            <pc:sldMk cId="2007039119" sldId="1237"/>
            <ac:grpSpMk id="19" creationId="{E755CD6D-7DB4-CF3A-1C1D-09279778D171}"/>
          </ac:grpSpMkLst>
        </pc:grpChg>
        <pc:grpChg chg="add mod">
          <ac:chgData name="Oğuzhan Canpolat" userId="e29dbb906724f66b" providerId="LiveId" clId="{F68F7BA7-2841-43A4-88D8-079AFD1A9FC5}" dt="2024-10-28T03:45:06.955" v="5709" actId="1076"/>
          <ac:grpSpMkLst>
            <pc:docMk/>
            <pc:sldMk cId="2007039119" sldId="1237"/>
            <ac:grpSpMk id="24" creationId="{7DA8D2DF-517B-7073-0681-9ACC0AEAFB9C}"/>
          </ac:grpSpMkLst>
        </pc:grpChg>
        <pc:grpChg chg="add mod">
          <ac:chgData name="Oğuzhan Canpolat" userId="e29dbb906724f66b" providerId="LiveId" clId="{F68F7BA7-2841-43A4-88D8-079AFD1A9FC5}" dt="2024-10-28T03:50:11.941" v="5901" actId="1076"/>
          <ac:grpSpMkLst>
            <pc:docMk/>
            <pc:sldMk cId="2007039119" sldId="1237"/>
            <ac:grpSpMk id="28" creationId="{1FF87795-4202-FDA3-DE07-2CD3C8BAD39B}"/>
          </ac:grpSpMkLst>
        </pc:grpChg>
        <pc:grpChg chg="add mod">
          <ac:chgData name="Oğuzhan Canpolat" userId="e29dbb906724f66b" providerId="LiveId" clId="{F68F7BA7-2841-43A4-88D8-079AFD1A9FC5}" dt="2024-10-28T03:50:26.910" v="5903" actId="164"/>
          <ac:grpSpMkLst>
            <pc:docMk/>
            <pc:sldMk cId="2007039119" sldId="1237"/>
            <ac:grpSpMk id="55" creationId="{6FCCE300-E502-D722-0E51-32B6480E4FD7}"/>
          </ac:grpSpMkLst>
        </pc:grpChg>
        <pc:picChg chg="add mod modCrop">
          <ac:chgData name="Oğuzhan Canpolat" userId="e29dbb906724f66b" providerId="LiveId" clId="{F68F7BA7-2841-43A4-88D8-079AFD1A9FC5}" dt="2024-10-28T03:42:48.204" v="5672" actId="1076"/>
          <ac:picMkLst>
            <pc:docMk/>
            <pc:sldMk cId="2007039119" sldId="1237"/>
            <ac:picMk id="3" creationId="{B9FCA208-FC91-1E64-1A54-EC41CC84B33A}"/>
          </ac:picMkLst>
        </pc:picChg>
        <pc:picChg chg="mod modCrop">
          <ac:chgData name="Oğuzhan Canpolat" userId="e29dbb906724f66b" providerId="LiveId" clId="{F68F7BA7-2841-43A4-88D8-079AFD1A9FC5}" dt="2024-10-28T03:42:53.096" v="5673" actId="1076"/>
          <ac:picMkLst>
            <pc:docMk/>
            <pc:sldMk cId="2007039119" sldId="1237"/>
            <ac:picMk id="7" creationId="{9F0DD63A-9F12-C900-1CCD-BF818E9E6524}"/>
          </ac:picMkLst>
        </pc:picChg>
        <pc:cxnChg chg="mod">
          <ac:chgData name="Oğuzhan Canpolat" userId="e29dbb906724f66b" providerId="LiveId" clId="{F68F7BA7-2841-43A4-88D8-079AFD1A9FC5}" dt="2024-10-28T03:44:25.589" v="5704" actId="1076"/>
          <ac:cxnSpMkLst>
            <pc:docMk/>
            <pc:sldMk cId="2007039119" sldId="1237"/>
            <ac:cxnSpMk id="15" creationId="{7D31E643-83C6-7AF9-F700-F0E36377CA97}"/>
          </ac:cxnSpMkLst>
        </pc:cxnChg>
        <pc:cxnChg chg="mod">
          <ac:chgData name="Oğuzhan Canpolat" userId="e29dbb906724f66b" providerId="LiveId" clId="{F68F7BA7-2841-43A4-88D8-079AFD1A9FC5}" dt="2024-10-28T03:45:02.204" v="5707" actId="14100"/>
          <ac:cxnSpMkLst>
            <pc:docMk/>
            <pc:sldMk cId="2007039119" sldId="1237"/>
            <ac:cxnSpMk id="20" creationId="{856F9F6F-C728-A156-DF22-2B7FAF8B0883}"/>
          </ac:cxnSpMkLst>
        </pc:cxnChg>
        <pc:cxnChg chg="mod">
          <ac:chgData name="Oğuzhan Canpolat" userId="e29dbb906724f66b" providerId="LiveId" clId="{F68F7BA7-2841-43A4-88D8-079AFD1A9FC5}" dt="2024-10-28T03:45:14.478" v="5712" actId="208"/>
          <ac:cxnSpMkLst>
            <pc:docMk/>
            <pc:sldMk cId="2007039119" sldId="1237"/>
            <ac:cxnSpMk id="25" creationId="{B03BFAFE-8999-5FF0-2802-EDF250B0A4D7}"/>
          </ac:cxnSpMkLst>
        </pc:cxnChg>
        <pc:cxnChg chg="mod">
          <ac:chgData name="Oğuzhan Canpolat" userId="e29dbb906724f66b" providerId="LiveId" clId="{F68F7BA7-2841-43A4-88D8-079AFD1A9FC5}" dt="2024-10-28T03:50:15.214" v="5902" actId="14100"/>
          <ac:cxnSpMkLst>
            <pc:docMk/>
            <pc:sldMk cId="2007039119" sldId="1237"/>
            <ac:cxnSpMk id="29" creationId="{092E4F47-0A63-B3B4-B522-1F9D0548DA83}"/>
          </ac:cxnSpMkLst>
        </pc:cxnChg>
        <pc:cxnChg chg="add mod">
          <ac:chgData name="Oğuzhan Canpolat" userId="e29dbb906724f66b" providerId="LiveId" clId="{F68F7BA7-2841-43A4-88D8-079AFD1A9FC5}" dt="2024-10-28T03:50:26.910" v="5903" actId="164"/>
          <ac:cxnSpMkLst>
            <pc:docMk/>
            <pc:sldMk cId="2007039119" sldId="1237"/>
            <ac:cxnSpMk id="37" creationId="{D4A21D16-6AA2-B0AE-D90B-8BEE51F856BD}"/>
          </ac:cxnSpMkLst>
        </pc:cxnChg>
        <pc:cxnChg chg="add mod">
          <ac:chgData name="Oğuzhan Canpolat" userId="e29dbb906724f66b" providerId="LiveId" clId="{F68F7BA7-2841-43A4-88D8-079AFD1A9FC5}" dt="2024-10-28T03:50:26.910" v="5903" actId="164"/>
          <ac:cxnSpMkLst>
            <pc:docMk/>
            <pc:sldMk cId="2007039119" sldId="1237"/>
            <ac:cxnSpMk id="41" creationId="{428B1084-3DCA-7B32-F6FB-0EB067F443E7}"/>
          </ac:cxnSpMkLst>
        </pc:cxnChg>
        <pc:cxnChg chg="add mod">
          <ac:chgData name="Oğuzhan Canpolat" userId="e29dbb906724f66b" providerId="LiveId" clId="{F68F7BA7-2841-43A4-88D8-079AFD1A9FC5}" dt="2024-10-28T03:50:26.910" v="5903" actId="164"/>
          <ac:cxnSpMkLst>
            <pc:docMk/>
            <pc:sldMk cId="2007039119" sldId="1237"/>
            <ac:cxnSpMk id="45" creationId="{6A19F6E7-ACF0-D230-99F5-6CA773C12D46}"/>
          </ac:cxnSpMkLst>
        </pc:cxnChg>
      </pc:sldChg>
      <pc:sldChg chg="addSp delSp modSp add mod">
        <pc:chgData name="Oğuzhan Canpolat" userId="e29dbb906724f66b" providerId="LiveId" clId="{F68F7BA7-2841-43A4-88D8-079AFD1A9FC5}" dt="2024-10-28T15:45:00.668" v="8340"/>
        <pc:sldMkLst>
          <pc:docMk/>
          <pc:sldMk cId="814283245" sldId="1238"/>
        </pc:sldMkLst>
        <pc:spChg chg="mod">
          <ac:chgData name="Oğuzhan Canpolat" userId="e29dbb906724f66b" providerId="LiveId" clId="{F68F7BA7-2841-43A4-88D8-079AFD1A9FC5}" dt="2024-10-28T15:45:00.668" v="8340"/>
          <ac:spMkLst>
            <pc:docMk/>
            <pc:sldMk cId="814283245" sldId="1238"/>
            <ac:spMk id="2" creationId="{3812DC21-CE02-CE85-B19C-F805E8930A64}"/>
          </ac:spMkLst>
        </pc:spChg>
        <pc:spChg chg="mod">
          <ac:chgData name="Oğuzhan Canpolat" userId="e29dbb906724f66b" providerId="LiveId" clId="{F68F7BA7-2841-43A4-88D8-079AFD1A9FC5}" dt="2024-10-28T14:00:21.417" v="7397" actId="207"/>
          <ac:spMkLst>
            <pc:docMk/>
            <pc:sldMk cId="814283245" sldId="1238"/>
            <ac:spMk id="8" creationId="{18F92592-F57A-C0B7-36D4-BE078CF8A0BD}"/>
          </ac:spMkLst>
        </pc:spChg>
        <pc:picChg chg="del">
          <ac:chgData name="Oğuzhan Canpolat" userId="e29dbb906724f66b" providerId="LiveId" clId="{F68F7BA7-2841-43A4-88D8-079AFD1A9FC5}" dt="2024-10-28T02:28:32.435" v="3706" actId="478"/>
          <ac:picMkLst>
            <pc:docMk/>
            <pc:sldMk cId="814283245" sldId="1238"/>
            <ac:picMk id="6" creationId="{60961564-D830-CDA7-95C2-98C99B6AB843}"/>
          </ac:picMkLst>
        </pc:picChg>
        <pc:picChg chg="add mod">
          <ac:chgData name="Oğuzhan Canpolat" userId="e29dbb906724f66b" providerId="LiveId" clId="{F68F7BA7-2841-43A4-88D8-079AFD1A9FC5}" dt="2024-10-28T02:28:40.490" v="3708" actId="1076"/>
          <ac:picMkLst>
            <pc:docMk/>
            <pc:sldMk cId="814283245" sldId="1238"/>
            <ac:picMk id="7" creationId="{9968E82F-692D-FC5E-619A-3111AD4BB4C6}"/>
          </ac:picMkLst>
        </pc:picChg>
      </pc:sldChg>
      <pc:sldChg chg="addSp delSp modSp add mod addAnim delAnim modAnim">
        <pc:chgData name="Oğuzhan Canpolat" userId="e29dbb906724f66b" providerId="LiveId" clId="{F68F7BA7-2841-43A4-88D8-079AFD1A9FC5}" dt="2024-10-28T15:44:39.805" v="8335" actId="20577"/>
        <pc:sldMkLst>
          <pc:docMk/>
          <pc:sldMk cId="963010475" sldId="1239"/>
        </pc:sldMkLst>
        <pc:spChg chg="mod">
          <ac:chgData name="Oğuzhan Canpolat" userId="e29dbb906724f66b" providerId="LiveId" clId="{F68F7BA7-2841-43A4-88D8-079AFD1A9FC5}" dt="2024-10-28T15:44:39.805" v="8335" actId="20577"/>
          <ac:spMkLst>
            <pc:docMk/>
            <pc:sldMk cId="963010475" sldId="1239"/>
            <ac:spMk id="2" creationId="{80D56737-C1F7-49A6-D96A-F04F1E3A915E}"/>
          </ac:spMkLst>
        </pc:spChg>
        <pc:spChg chg="mod">
          <ac:chgData name="Oğuzhan Canpolat" userId="e29dbb906724f66b" providerId="LiveId" clId="{F68F7BA7-2841-43A4-88D8-079AFD1A9FC5}" dt="2024-10-28T14:00:37.906" v="7399" actId="20577"/>
          <ac:spMkLst>
            <pc:docMk/>
            <pc:sldMk cId="963010475" sldId="1239"/>
            <ac:spMk id="10" creationId="{8BE3DDB2-3280-8E8A-755B-A32B203EC82A}"/>
          </ac:spMkLst>
        </pc:spChg>
        <pc:spChg chg="add del mod">
          <ac:chgData name="Oğuzhan Canpolat" userId="e29dbb906724f66b" providerId="LiveId" clId="{F68F7BA7-2841-43A4-88D8-079AFD1A9FC5}" dt="2024-10-28T02:46:37.381" v="4040" actId="20577"/>
          <ac:spMkLst>
            <pc:docMk/>
            <pc:sldMk cId="963010475" sldId="1239"/>
            <ac:spMk id="11" creationId="{D0BB8B92-52FF-DD03-49A9-79ED1F8133E5}"/>
          </ac:spMkLst>
        </pc:spChg>
        <pc:spChg chg="mod">
          <ac:chgData name="Oğuzhan Canpolat" userId="e29dbb906724f66b" providerId="LiveId" clId="{F68F7BA7-2841-43A4-88D8-079AFD1A9FC5}" dt="2024-10-28T03:09:31.164" v="4894"/>
          <ac:spMkLst>
            <pc:docMk/>
            <pc:sldMk cId="963010475" sldId="1239"/>
            <ac:spMk id="13" creationId="{4FC40E18-9235-39D7-48AA-BB05BC00416C}"/>
          </ac:spMkLst>
        </pc:spChg>
        <pc:spChg chg="mod">
          <ac:chgData name="Oğuzhan Canpolat" userId="e29dbb906724f66b" providerId="LiveId" clId="{F68F7BA7-2841-43A4-88D8-079AFD1A9FC5}" dt="2024-10-28T03:09:31.164" v="4894"/>
          <ac:spMkLst>
            <pc:docMk/>
            <pc:sldMk cId="963010475" sldId="1239"/>
            <ac:spMk id="14" creationId="{E7C03BBD-D625-17F9-8FFD-9D6C5F2772C7}"/>
          </ac:spMkLst>
        </pc:spChg>
        <pc:spChg chg="mod">
          <ac:chgData name="Oğuzhan Canpolat" userId="e29dbb906724f66b" providerId="LiveId" clId="{F68F7BA7-2841-43A4-88D8-079AFD1A9FC5}" dt="2024-10-28T03:09:31.164" v="4894"/>
          <ac:spMkLst>
            <pc:docMk/>
            <pc:sldMk cId="963010475" sldId="1239"/>
            <ac:spMk id="16" creationId="{49D644A5-DD21-BDF3-096C-DB1342BBE86F}"/>
          </ac:spMkLst>
        </pc:spChg>
        <pc:spChg chg="mod">
          <ac:chgData name="Oğuzhan Canpolat" userId="e29dbb906724f66b" providerId="LiveId" clId="{F68F7BA7-2841-43A4-88D8-079AFD1A9FC5}" dt="2024-10-28T03:10:04.400" v="4913" actId="207"/>
          <ac:spMkLst>
            <pc:docMk/>
            <pc:sldMk cId="963010475" sldId="1239"/>
            <ac:spMk id="17" creationId="{FA405178-419E-2B81-D0E7-C62D6641C116}"/>
          </ac:spMkLst>
        </pc:spChg>
        <pc:spChg chg="add del mod">
          <ac:chgData name="Oğuzhan Canpolat" userId="e29dbb906724f66b" providerId="LiveId" clId="{F68F7BA7-2841-43A4-88D8-079AFD1A9FC5}" dt="2024-10-28T03:10:37.306" v="4920" actId="478"/>
          <ac:spMkLst>
            <pc:docMk/>
            <pc:sldMk cId="963010475" sldId="1239"/>
            <ac:spMk id="18" creationId="{DFA92D73-2CC6-BFEC-32A9-4661BB447EC3}"/>
          </ac:spMkLst>
        </pc:spChg>
        <pc:spChg chg="mod topLvl">
          <ac:chgData name="Oğuzhan Canpolat" userId="e29dbb906724f66b" providerId="LiveId" clId="{F68F7BA7-2841-43A4-88D8-079AFD1A9FC5}" dt="2024-10-28T03:11:00.227" v="4928" actId="1076"/>
          <ac:spMkLst>
            <pc:docMk/>
            <pc:sldMk cId="963010475" sldId="1239"/>
            <ac:spMk id="20" creationId="{9D02D28F-E6AF-1190-8485-A9297F7DA5C6}"/>
          </ac:spMkLst>
        </pc:spChg>
        <pc:spChg chg="add del mod topLvl">
          <ac:chgData name="Oğuzhan Canpolat" userId="e29dbb906724f66b" providerId="LiveId" clId="{F68F7BA7-2841-43A4-88D8-079AFD1A9FC5}" dt="2024-10-28T03:11:09.542" v="4946" actId="1036"/>
          <ac:spMkLst>
            <pc:docMk/>
            <pc:sldMk cId="963010475" sldId="1239"/>
            <ac:spMk id="21" creationId="{EC1777C4-35AA-CB08-52E9-BFA7FFCF035B}"/>
          </ac:spMkLst>
        </pc:spChg>
        <pc:spChg chg="mod topLvl">
          <ac:chgData name="Oğuzhan Canpolat" userId="e29dbb906724f66b" providerId="LiveId" clId="{F68F7BA7-2841-43A4-88D8-079AFD1A9FC5}" dt="2024-10-28T03:12:08.687" v="4979" actId="164"/>
          <ac:spMkLst>
            <pc:docMk/>
            <pc:sldMk cId="963010475" sldId="1239"/>
            <ac:spMk id="23" creationId="{E32A36D1-C843-5D49-1E9B-3AA6658A42D4}"/>
          </ac:spMkLst>
        </pc:spChg>
        <pc:spChg chg="del mod topLvl">
          <ac:chgData name="Oğuzhan Canpolat" userId="e29dbb906724f66b" providerId="LiveId" clId="{F68F7BA7-2841-43A4-88D8-079AFD1A9FC5}" dt="2024-10-28T03:11:22.412" v="4950" actId="478"/>
          <ac:spMkLst>
            <pc:docMk/>
            <pc:sldMk cId="963010475" sldId="1239"/>
            <ac:spMk id="24" creationId="{A142C151-FD5F-4E97-F502-B1278B39768F}"/>
          </ac:spMkLst>
        </pc:spChg>
        <pc:spChg chg="add mod">
          <ac:chgData name="Oğuzhan Canpolat" userId="e29dbb906724f66b" providerId="LiveId" clId="{F68F7BA7-2841-43A4-88D8-079AFD1A9FC5}" dt="2024-10-28T03:12:48.172" v="4988" actId="1076"/>
          <ac:spMkLst>
            <pc:docMk/>
            <pc:sldMk cId="963010475" sldId="1239"/>
            <ac:spMk id="25" creationId="{0A6A6B9E-6FE8-9E1F-58C2-2132850AB285}"/>
          </ac:spMkLst>
        </pc:spChg>
        <pc:spChg chg="add mod">
          <ac:chgData name="Oğuzhan Canpolat" userId="e29dbb906724f66b" providerId="LiveId" clId="{F68F7BA7-2841-43A4-88D8-079AFD1A9FC5}" dt="2024-10-28T03:14:17.509" v="5015" actId="1036"/>
          <ac:spMkLst>
            <pc:docMk/>
            <pc:sldMk cId="963010475" sldId="1239"/>
            <ac:spMk id="27" creationId="{F9643B89-A110-5B4C-83DE-6B3C4D1BFEEA}"/>
          </ac:spMkLst>
        </pc:spChg>
        <pc:spChg chg="add mod">
          <ac:chgData name="Oğuzhan Canpolat" userId="e29dbb906724f66b" providerId="LiveId" clId="{F68F7BA7-2841-43A4-88D8-079AFD1A9FC5}" dt="2024-10-28T03:14:11.765" v="5007" actId="1036"/>
          <ac:spMkLst>
            <pc:docMk/>
            <pc:sldMk cId="963010475" sldId="1239"/>
            <ac:spMk id="28" creationId="{A82FD31A-6F87-8C47-E947-4D45D055CB5D}"/>
          </ac:spMkLst>
        </pc:spChg>
        <pc:spChg chg="add mod ord">
          <ac:chgData name="Oğuzhan Canpolat" userId="e29dbb906724f66b" providerId="LiveId" clId="{F68F7BA7-2841-43A4-88D8-079AFD1A9FC5}" dt="2024-10-28T03:16:04.321" v="5042" actId="170"/>
          <ac:spMkLst>
            <pc:docMk/>
            <pc:sldMk cId="963010475" sldId="1239"/>
            <ac:spMk id="29" creationId="{5C530EBB-1C5A-F40D-E982-4CA8FE90B8E9}"/>
          </ac:spMkLst>
        </pc:spChg>
        <pc:grpChg chg="add del mod">
          <ac:chgData name="Oğuzhan Canpolat" userId="e29dbb906724f66b" providerId="LiveId" clId="{F68F7BA7-2841-43A4-88D8-079AFD1A9FC5}" dt="2024-10-28T03:10:12.866" v="4917" actId="478"/>
          <ac:grpSpMkLst>
            <pc:docMk/>
            <pc:sldMk cId="963010475" sldId="1239"/>
            <ac:grpSpMk id="9" creationId="{32B427FE-1780-5A3D-01D8-17C224BA7930}"/>
          </ac:grpSpMkLst>
        </pc:grpChg>
        <pc:grpChg chg="add del mod">
          <ac:chgData name="Oğuzhan Canpolat" userId="e29dbb906724f66b" providerId="LiveId" clId="{F68F7BA7-2841-43A4-88D8-079AFD1A9FC5}" dt="2024-10-28T03:10:11.739" v="4916" actId="478"/>
          <ac:grpSpMkLst>
            <pc:docMk/>
            <pc:sldMk cId="963010475" sldId="1239"/>
            <ac:grpSpMk id="15" creationId="{67234378-1A9A-F169-8107-6CCF5FF306CD}"/>
          </ac:grpSpMkLst>
        </pc:grpChg>
        <pc:grpChg chg="add del mod">
          <ac:chgData name="Oğuzhan Canpolat" userId="e29dbb906724f66b" providerId="LiveId" clId="{F68F7BA7-2841-43A4-88D8-079AFD1A9FC5}" dt="2024-10-28T03:12:27.478" v="4983" actId="1076"/>
          <ac:grpSpMkLst>
            <pc:docMk/>
            <pc:sldMk cId="963010475" sldId="1239"/>
            <ac:grpSpMk id="19" creationId="{38C263D0-AE97-B207-C564-3E766486AC6F}"/>
          </ac:grpSpMkLst>
        </pc:grpChg>
        <pc:grpChg chg="add del mod">
          <ac:chgData name="Oğuzhan Canpolat" userId="e29dbb906724f66b" providerId="LiveId" clId="{F68F7BA7-2841-43A4-88D8-079AFD1A9FC5}" dt="2024-10-28T03:11:22.412" v="4950" actId="478"/>
          <ac:grpSpMkLst>
            <pc:docMk/>
            <pc:sldMk cId="963010475" sldId="1239"/>
            <ac:grpSpMk id="22" creationId="{A277FB66-0EA4-734A-50CE-F8C09A18BB83}"/>
          </ac:grpSpMkLst>
        </pc:grpChg>
        <pc:grpChg chg="add mod">
          <ac:chgData name="Oğuzhan Canpolat" userId="e29dbb906724f66b" providerId="LiveId" clId="{F68F7BA7-2841-43A4-88D8-079AFD1A9FC5}" dt="2024-10-28T03:12:08.687" v="4979" actId="164"/>
          <ac:grpSpMkLst>
            <pc:docMk/>
            <pc:sldMk cId="963010475" sldId="1239"/>
            <ac:grpSpMk id="26" creationId="{D2D43B2A-0D63-C0EA-C884-13C54EF3F49D}"/>
          </ac:grpSpMkLst>
        </pc:grpChg>
        <pc:picChg chg="add mod">
          <ac:chgData name="Oğuzhan Canpolat" userId="e29dbb906724f66b" providerId="LiveId" clId="{F68F7BA7-2841-43A4-88D8-079AFD1A9FC5}" dt="2024-10-28T02:37:11.458" v="3796" actId="1076"/>
          <ac:picMkLst>
            <pc:docMk/>
            <pc:sldMk cId="963010475" sldId="1239"/>
            <ac:picMk id="6" creationId="{FB8E23D6-D18E-7DF0-ABA4-3254C7DD4152}"/>
          </ac:picMkLst>
        </pc:picChg>
        <pc:picChg chg="add mod">
          <ac:chgData name="Oğuzhan Canpolat" userId="e29dbb906724f66b" providerId="LiveId" clId="{F68F7BA7-2841-43A4-88D8-079AFD1A9FC5}" dt="2024-10-28T02:37:55.097" v="3804" actId="1076"/>
          <ac:picMkLst>
            <pc:docMk/>
            <pc:sldMk cId="963010475" sldId="1239"/>
            <ac:picMk id="7" creationId="{A8493AA8-3873-5A8B-A6FF-87CB99352063}"/>
          </ac:picMkLst>
        </pc:picChg>
        <pc:picChg chg="add mod">
          <ac:chgData name="Oğuzhan Canpolat" userId="e29dbb906724f66b" providerId="LiveId" clId="{F68F7BA7-2841-43A4-88D8-079AFD1A9FC5}" dt="2024-10-28T02:38:00.012" v="3807" actId="1076"/>
          <ac:picMkLst>
            <pc:docMk/>
            <pc:sldMk cId="963010475" sldId="1239"/>
            <ac:picMk id="8" creationId="{A7E4646F-AD11-0285-92C0-0BD5AAF646AD}"/>
          </ac:picMkLst>
        </pc:picChg>
        <pc:picChg chg="del">
          <ac:chgData name="Oğuzhan Canpolat" userId="e29dbb906724f66b" providerId="LiveId" clId="{F68F7BA7-2841-43A4-88D8-079AFD1A9FC5}" dt="2024-10-28T02:36:54.179" v="3793" actId="478"/>
          <ac:picMkLst>
            <pc:docMk/>
            <pc:sldMk cId="963010475" sldId="1239"/>
            <ac:picMk id="12" creationId="{9FB248BE-7238-D163-7B00-3F14D059804F}"/>
          </ac:picMkLst>
        </pc:picChg>
      </pc:sldChg>
      <pc:sldChg chg="addSp delSp modSp add del mod">
        <pc:chgData name="Oğuzhan Canpolat" userId="e29dbb906724f66b" providerId="LiveId" clId="{F68F7BA7-2841-43A4-88D8-079AFD1A9FC5}" dt="2024-10-28T13:47:58.658" v="7074" actId="47"/>
        <pc:sldMkLst>
          <pc:docMk/>
          <pc:sldMk cId="622439428" sldId="1240"/>
        </pc:sldMkLst>
        <pc:spChg chg="mod">
          <ac:chgData name="Oğuzhan Canpolat" userId="e29dbb906724f66b" providerId="LiveId" clId="{F68F7BA7-2841-43A4-88D8-079AFD1A9FC5}" dt="2024-10-28T03:07:33.968" v="4775" actId="20577"/>
          <ac:spMkLst>
            <pc:docMk/>
            <pc:sldMk cId="622439428" sldId="1240"/>
            <ac:spMk id="2" creationId="{85442D4F-476E-3AFA-906D-66CBB07CD5E3}"/>
          </ac:spMkLst>
        </pc:spChg>
        <pc:spChg chg="mod">
          <ac:chgData name="Oğuzhan Canpolat" userId="e29dbb906724f66b" providerId="LiveId" clId="{F68F7BA7-2841-43A4-88D8-079AFD1A9FC5}" dt="2024-10-28T13:22:21.277" v="6746" actId="2711"/>
          <ac:spMkLst>
            <pc:docMk/>
            <pc:sldMk cId="622439428" sldId="1240"/>
            <ac:spMk id="7" creationId="{2319E11F-9708-15D6-F3CF-9A23493096ED}"/>
          </ac:spMkLst>
        </pc:spChg>
        <pc:spChg chg="add del mod">
          <ac:chgData name="Oğuzhan Canpolat" userId="e29dbb906724f66b" providerId="LiveId" clId="{F68F7BA7-2841-43A4-88D8-079AFD1A9FC5}" dt="2024-10-28T13:33:03.073" v="6895" actId="478"/>
          <ac:spMkLst>
            <pc:docMk/>
            <pc:sldMk cId="622439428" sldId="1240"/>
            <ac:spMk id="8" creationId="{036E041F-6320-04DE-06FD-C245C7F56798}"/>
          </ac:spMkLst>
        </pc:spChg>
        <pc:spChg chg="add mod">
          <ac:chgData name="Oğuzhan Canpolat" userId="e29dbb906724f66b" providerId="LiveId" clId="{F68F7BA7-2841-43A4-88D8-079AFD1A9FC5}" dt="2024-10-28T13:33:03.252" v="6896"/>
          <ac:spMkLst>
            <pc:docMk/>
            <pc:sldMk cId="622439428" sldId="1240"/>
            <ac:spMk id="10" creationId="{0BFFB43B-9F4D-645A-790C-36FF447E1C7B}"/>
          </ac:spMkLst>
        </pc:spChg>
      </pc:sldChg>
      <pc:sldChg chg="modSp add mod modTransition modAnim">
        <pc:chgData name="Oğuzhan Canpolat" userId="e29dbb906724f66b" providerId="LiveId" clId="{F68F7BA7-2841-43A4-88D8-079AFD1A9FC5}" dt="2024-10-28T13:52:44.383" v="7218"/>
        <pc:sldMkLst>
          <pc:docMk/>
          <pc:sldMk cId="805930769" sldId="1241"/>
        </pc:sldMkLst>
        <pc:spChg chg="mod">
          <ac:chgData name="Oğuzhan Canpolat" userId="e29dbb906724f66b" providerId="LiveId" clId="{F68F7BA7-2841-43A4-88D8-079AFD1A9FC5}" dt="2024-10-28T13:52:44.383" v="7218"/>
          <ac:spMkLst>
            <pc:docMk/>
            <pc:sldMk cId="805930769" sldId="1241"/>
            <ac:spMk id="2" creationId="{86BFD9DC-E410-76B7-634D-C1FD64FC0C60}"/>
          </ac:spMkLst>
        </pc:spChg>
        <pc:spChg chg="mod">
          <ac:chgData name="Oğuzhan Canpolat" userId="e29dbb906724f66b" providerId="LiveId" clId="{F68F7BA7-2841-43A4-88D8-079AFD1A9FC5}" dt="2024-10-28T03:41:04.867" v="5647" actId="20577"/>
          <ac:spMkLst>
            <pc:docMk/>
            <pc:sldMk cId="805930769" sldId="1241"/>
            <ac:spMk id="11" creationId="{3DA7FEE4-1A87-4661-10A0-038075A6A32E}"/>
          </ac:spMkLst>
        </pc:spChg>
      </pc:sldChg>
      <pc:sldChg chg="modSp add mod modTransition modAnim">
        <pc:chgData name="Oğuzhan Canpolat" userId="e29dbb906724f66b" providerId="LiveId" clId="{F68F7BA7-2841-43A4-88D8-079AFD1A9FC5}" dt="2024-10-28T15:44:55.112" v="8339"/>
        <pc:sldMkLst>
          <pc:docMk/>
          <pc:sldMk cId="1391100674" sldId="1242"/>
        </pc:sldMkLst>
        <pc:spChg chg="mod">
          <ac:chgData name="Oğuzhan Canpolat" userId="e29dbb906724f66b" providerId="LiveId" clId="{F68F7BA7-2841-43A4-88D8-079AFD1A9FC5}" dt="2024-10-28T15:44:55.112" v="8339"/>
          <ac:spMkLst>
            <pc:docMk/>
            <pc:sldMk cId="1391100674" sldId="1242"/>
            <ac:spMk id="2" creationId="{37CD4523-6D99-04F4-EFB1-FEB787D34C02}"/>
          </ac:spMkLst>
        </pc:spChg>
      </pc:sldChg>
      <pc:sldChg chg="addSp delSp modSp add mod delAnim modAnim">
        <pc:chgData name="Oğuzhan Canpolat" userId="e29dbb906724f66b" providerId="LiveId" clId="{F68F7BA7-2841-43A4-88D8-079AFD1A9FC5}" dt="2024-10-28T13:25:15.079" v="6825" actId="20577"/>
        <pc:sldMkLst>
          <pc:docMk/>
          <pc:sldMk cId="2559662339" sldId="1243"/>
        </pc:sldMkLst>
        <pc:spChg chg="mod">
          <ac:chgData name="Oğuzhan Canpolat" userId="e29dbb906724f66b" providerId="LiveId" clId="{F68F7BA7-2841-43A4-88D8-079AFD1A9FC5}" dt="2024-10-28T12:55:35.554" v="6279" actId="20577"/>
          <ac:spMkLst>
            <pc:docMk/>
            <pc:sldMk cId="2559662339" sldId="1243"/>
            <ac:spMk id="2" creationId="{08FDB900-8355-872C-6F59-CE8A0288CF48}"/>
          </ac:spMkLst>
        </pc:spChg>
        <pc:spChg chg="del">
          <ac:chgData name="Oğuzhan Canpolat" userId="e29dbb906724f66b" providerId="LiveId" clId="{F68F7BA7-2841-43A4-88D8-079AFD1A9FC5}" dt="2024-10-28T12:54:48.338" v="6225" actId="478"/>
          <ac:spMkLst>
            <pc:docMk/>
            <pc:sldMk cId="2559662339" sldId="1243"/>
            <ac:spMk id="3" creationId="{BFCBDC11-A953-487F-9D27-0000188C16C9}"/>
          </ac:spMkLst>
        </pc:spChg>
        <pc:spChg chg="add mod">
          <ac:chgData name="Oğuzhan Canpolat" userId="e29dbb906724f66b" providerId="LiveId" clId="{F68F7BA7-2841-43A4-88D8-079AFD1A9FC5}" dt="2024-10-28T12:54:56.284" v="6227" actId="1076"/>
          <ac:spMkLst>
            <pc:docMk/>
            <pc:sldMk cId="2559662339" sldId="1243"/>
            <ac:spMk id="6" creationId="{204CEDC4-9744-C6F1-15A2-4E3862BC6FD4}"/>
          </ac:spMkLst>
        </pc:spChg>
        <pc:spChg chg="add mod">
          <ac:chgData name="Oğuzhan Canpolat" userId="e29dbb906724f66b" providerId="LiveId" clId="{F68F7BA7-2841-43A4-88D8-079AFD1A9FC5}" dt="2024-10-28T12:59:05.540" v="6349" actId="1076"/>
          <ac:spMkLst>
            <pc:docMk/>
            <pc:sldMk cId="2559662339" sldId="1243"/>
            <ac:spMk id="7" creationId="{3DD8882C-8FAF-E41F-2009-D43F10D9D094}"/>
          </ac:spMkLst>
        </pc:spChg>
        <pc:spChg chg="add mod">
          <ac:chgData name="Oğuzhan Canpolat" userId="e29dbb906724f66b" providerId="LiveId" clId="{F68F7BA7-2841-43A4-88D8-079AFD1A9FC5}" dt="2024-10-28T13:00:19.627" v="6414" actId="1036"/>
          <ac:spMkLst>
            <pc:docMk/>
            <pc:sldMk cId="2559662339" sldId="1243"/>
            <ac:spMk id="8" creationId="{76009815-C63C-58B2-CF98-58FDB48F192E}"/>
          </ac:spMkLst>
        </pc:spChg>
        <pc:spChg chg="del mod">
          <ac:chgData name="Oğuzhan Canpolat" userId="e29dbb906724f66b" providerId="LiveId" clId="{F68F7BA7-2841-43A4-88D8-079AFD1A9FC5}" dt="2024-10-28T12:55:59.494" v="6304" actId="478"/>
          <ac:spMkLst>
            <pc:docMk/>
            <pc:sldMk cId="2559662339" sldId="1243"/>
            <ac:spMk id="28" creationId="{CFB6D308-1AE9-1162-FEC5-F4CB8797A0FD}"/>
          </ac:spMkLst>
        </pc:spChg>
        <pc:spChg chg="del">
          <ac:chgData name="Oğuzhan Canpolat" userId="e29dbb906724f66b" providerId="LiveId" clId="{F68F7BA7-2841-43A4-88D8-079AFD1A9FC5}" dt="2024-10-28T12:55:20.754" v="6256" actId="478"/>
          <ac:spMkLst>
            <pc:docMk/>
            <pc:sldMk cId="2559662339" sldId="1243"/>
            <ac:spMk id="52" creationId="{00891D65-7BD2-CD2D-A811-7BFF42CB7937}"/>
          </ac:spMkLst>
        </pc:spChg>
        <pc:spChg chg="mod topLvl">
          <ac:chgData name="Oğuzhan Canpolat" userId="e29dbb906724f66b" providerId="LiveId" clId="{F68F7BA7-2841-43A4-88D8-079AFD1A9FC5}" dt="2024-10-28T12:55:15.368" v="6253" actId="165"/>
          <ac:spMkLst>
            <pc:docMk/>
            <pc:sldMk cId="2559662339" sldId="1243"/>
            <ac:spMk id="55" creationId="{457DEF6B-89EE-6E3A-48E3-FA8D44053EC7}"/>
          </ac:spMkLst>
        </pc:spChg>
        <pc:spChg chg="mod topLvl">
          <ac:chgData name="Oğuzhan Canpolat" userId="e29dbb906724f66b" providerId="LiveId" clId="{F68F7BA7-2841-43A4-88D8-079AFD1A9FC5}" dt="2024-10-28T12:55:15.368" v="6253" actId="165"/>
          <ac:spMkLst>
            <pc:docMk/>
            <pc:sldMk cId="2559662339" sldId="1243"/>
            <ac:spMk id="56" creationId="{76B15991-C842-E9F0-EEBF-4BBD75EC7C18}"/>
          </ac:spMkLst>
        </pc:spChg>
        <pc:spChg chg="mod topLvl">
          <ac:chgData name="Oğuzhan Canpolat" userId="e29dbb906724f66b" providerId="LiveId" clId="{F68F7BA7-2841-43A4-88D8-079AFD1A9FC5}" dt="2024-10-28T12:55:15.368" v="6253" actId="165"/>
          <ac:spMkLst>
            <pc:docMk/>
            <pc:sldMk cId="2559662339" sldId="1243"/>
            <ac:spMk id="57" creationId="{E955AA68-C98F-3922-9A83-6A71209DED35}"/>
          </ac:spMkLst>
        </pc:spChg>
        <pc:spChg chg="del mod topLvl">
          <ac:chgData name="Oğuzhan Canpolat" userId="e29dbb906724f66b" providerId="LiveId" clId="{F68F7BA7-2841-43A4-88D8-079AFD1A9FC5}" dt="2024-10-28T12:55:17.760" v="6254" actId="478"/>
          <ac:spMkLst>
            <pc:docMk/>
            <pc:sldMk cId="2559662339" sldId="1243"/>
            <ac:spMk id="58" creationId="{C74063DD-A12A-F5A6-F8FC-ECA454AA947C}"/>
          </ac:spMkLst>
        </pc:spChg>
        <pc:spChg chg="mod topLvl">
          <ac:chgData name="Oğuzhan Canpolat" userId="e29dbb906724f66b" providerId="LiveId" clId="{F68F7BA7-2841-43A4-88D8-079AFD1A9FC5}" dt="2024-10-28T12:54:26.065" v="6219" actId="165"/>
          <ac:spMkLst>
            <pc:docMk/>
            <pc:sldMk cId="2559662339" sldId="1243"/>
            <ac:spMk id="63" creationId="{5866A871-EF6E-BEC1-D7DA-7D26637A1517}"/>
          </ac:spMkLst>
        </pc:spChg>
        <pc:spChg chg="mod topLvl">
          <ac:chgData name="Oğuzhan Canpolat" userId="e29dbb906724f66b" providerId="LiveId" clId="{F68F7BA7-2841-43A4-88D8-079AFD1A9FC5}" dt="2024-10-28T12:54:26.065" v="6219" actId="165"/>
          <ac:spMkLst>
            <pc:docMk/>
            <pc:sldMk cId="2559662339" sldId="1243"/>
            <ac:spMk id="64" creationId="{0BD155FD-0BC3-7434-18F8-B0A4F118F6A2}"/>
          </ac:spMkLst>
        </pc:spChg>
        <pc:spChg chg="mod topLvl">
          <ac:chgData name="Oğuzhan Canpolat" userId="e29dbb906724f66b" providerId="LiveId" clId="{F68F7BA7-2841-43A4-88D8-079AFD1A9FC5}" dt="2024-10-28T13:07:42.627" v="6453" actId="207"/>
          <ac:spMkLst>
            <pc:docMk/>
            <pc:sldMk cId="2559662339" sldId="1243"/>
            <ac:spMk id="65" creationId="{C7AC3F1C-481D-9F52-953E-41ADBC3B1138}"/>
          </ac:spMkLst>
        </pc:spChg>
        <pc:spChg chg="del mod topLvl">
          <ac:chgData name="Oğuzhan Canpolat" userId="e29dbb906724f66b" providerId="LiveId" clId="{F68F7BA7-2841-43A4-88D8-079AFD1A9FC5}" dt="2024-10-28T12:55:12.757" v="6252" actId="478"/>
          <ac:spMkLst>
            <pc:docMk/>
            <pc:sldMk cId="2559662339" sldId="1243"/>
            <ac:spMk id="66" creationId="{5D373F0A-8321-852F-5457-20962D206283}"/>
          </ac:spMkLst>
        </pc:spChg>
        <pc:spChg chg="mod topLvl">
          <ac:chgData name="Oğuzhan Canpolat" userId="e29dbb906724f66b" providerId="LiveId" clId="{F68F7BA7-2841-43A4-88D8-079AFD1A9FC5}" dt="2024-10-28T12:54:26.065" v="6219" actId="165"/>
          <ac:spMkLst>
            <pc:docMk/>
            <pc:sldMk cId="2559662339" sldId="1243"/>
            <ac:spMk id="67" creationId="{07794883-04EB-E9BA-8319-97F53850A37C}"/>
          </ac:spMkLst>
        </pc:spChg>
        <pc:spChg chg="mod topLvl">
          <ac:chgData name="Oğuzhan Canpolat" userId="e29dbb906724f66b" providerId="LiveId" clId="{F68F7BA7-2841-43A4-88D8-079AFD1A9FC5}" dt="2024-10-28T13:25:15.079" v="6825" actId="20577"/>
          <ac:spMkLst>
            <pc:docMk/>
            <pc:sldMk cId="2559662339" sldId="1243"/>
            <ac:spMk id="68" creationId="{C96931AD-85C2-CC78-BD17-8A1AC35E18DD}"/>
          </ac:spMkLst>
        </pc:spChg>
        <pc:spChg chg="mod topLvl">
          <ac:chgData name="Oğuzhan Canpolat" userId="e29dbb906724f66b" providerId="LiveId" clId="{F68F7BA7-2841-43A4-88D8-079AFD1A9FC5}" dt="2024-10-28T12:54:46.058" v="6224" actId="165"/>
          <ac:spMkLst>
            <pc:docMk/>
            <pc:sldMk cId="2559662339" sldId="1243"/>
            <ac:spMk id="70" creationId="{D8E26036-7946-869A-CD4D-8CD49FC7BD44}"/>
          </ac:spMkLst>
        </pc:spChg>
        <pc:spChg chg="mod topLvl">
          <ac:chgData name="Oğuzhan Canpolat" userId="e29dbb906724f66b" providerId="LiveId" clId="{F68F7BA7-2841-43A4-88D8-079AFD1A9FC5}" dt="2024-10-28T12:58:33.038" v="6326" actId="1037"/>
          <ac:spMkLst>
            <pc:docMk/>
            <pc:sldMk cId="2559662339" sldId="1243"/>
            <ac:spMk id="71" creationId="{8861525D-AE5F-0319-B952-C2C72C77764E}"/>
          </ac:spMkLst>
        </pc:spChg>
        <pc:spChg chg="del mod topLvl">
          <ac:chgData name="Oğuzhan Canpolat" userId="e29dbb906724f66b" providerId="LiveId" clId="{F68F7BA7-2841-43A4-88D8-079AFD1A9FC5}" dt="2024-10-28T12:55:20.234" v="6255" actId="478"/>
          <ac:spMkLst>
            <pc:docMk/>
            <pc:sldMk cId="2559662339" sldId="1243"/>
            <ac:spMk id="72" creationId="{46FFD7A0-08C4-4667-AEBB-E5791B1F906C}"/>
          </ac:spMkLst>
        </pc:spChg>
        <pc:spChg chg="del mod topLvl">
          <ac:chgData name="Oğuzhan Canpolat" userId="e29dbb906724f66b" providerId="LiveId" clId="{F68F7BA7-2841-43A4-88D8-079AFD1A9FC5}" dt="2024-10-28T12:56:06.482" v="6306" actId="478"/>
          <ac:spMkLst>
            <pc:docMk/>
            <pc:sldMk cId="2559662339" sldId="1243"/>
            <ac:spMk id="73" creationId="{710D5D05-7A3D-C983-147B-39F3A29D8F76}"/>
          </ac:spMkLst>
        </pc:spChg>
        <pc:spChg chg="mod topLvl">
          <ac:chgData name="Oğuzhan Canpolat" userId="e29dbb906724f66b" providerId="LiveId" clId="{F68F7BA7-2841-43A4-88D8-079AFD1A9FC5}" dt="2024-10-28T12:54:46.058" v="6224" actId="165"/>
          <ac:spMkLst>
            <pc:docMk/>
            <pc:sldMk cId="2559662339" sldId="1243"/>
            <ac:spMk id="74" creationId="{0A56AB2F-4362-00E2-D6A6-642DB86CFE35}"/>
          </ac:spMkLst>
        </pc:spChg>
        <pc:spChg chg="mod">
          <ac:chgData name="Oğuzhan Canpolat" userId="e29dbb906724f66b" providerId="LiveId" clId="{F68F7BA7-2841-43A4-88D8-079AFD1A9FC5}" dt="2024-10-28T12:54:37.632" v="6221" actId="207"/>
          <ac:spMkLst>
            <pc:docMk/>
            <pc:sldMk cId="2559662339" sldId="1243"/>
            <ac:spMk id="79" creationId="{25EBB777-AE8C-E277-53FA-1415FEA8D4F1}"/>
          </ac:spMkLst>
        </pc:spChg>
        <pc:spChg chg="mod">
          <ac:chgData name="Oğuzhan Canpolat" userId="e29dbb906724f66b" providerId="LiveId" clId="{F68F7BA7-2841-43A4-88D8-079AFD1A9FC5}" dt="2024-10-28T12:55:31.716" v="6266" actId="20577"/>
          <ac:spMkLst>
            <pc:docMk/>
            <pc:sldMk cId="2559662339" sldId="1243"/>
            <ac:spMk id="81" creationId="{CCDBF95B-B933-8B5B-1E63-07444691BA8A}"/>
          </ac:spMkLst>
        </pc:spChg>
        <pc:spChg chg="mod">
          <ac:chgData name="Oğuzhan Canpolat" userId="e29dbb906724f66b" providerId="LiveId" clId="{F68F7BA7-2841-43A4-88D8-079AFD1A9FC5}" dt="2024-10-28T12:59:29.678" v="6392" actId="20577"/>
          <ac:spMkLst>
            <pc:docMk/>
            <pc:sldMk cId="2559662339" sldId="1243"/>
            <ac:spMk id="89" creationId="{3B19E784-158E-A496-16F8-7D5810E64B1B}"/>
          </ac:spMkLst>
        </pc:spChg>
        <pc:grpChg chg="del mod">
          <ac:chgData name="Oğuzhan Canpolat" userId="e29dbb906724f66b" providerId="LiveId" clId="{F68F7BA7-2841-43A4-88D8-079AFD1A9FC5}" dt="2024-10-28T12:53:24.342" v="6218" actId="478"/>
          <ac:grpSpMkLst>
            <pc:docMk/>
            <pc:sldMk cId="2559662339" sldId="1243"/>
            <ac:grpSpMk id="23" creationId="{D005C09A-7B25-08CE-1C1B-FA36D82E8A3D}"/>
          </ac:grpSpMkLst>
        </pc:grpChg>
        <pc:grpChg chg="del">
          <ac:chgData name="Oğuzhan Canpolat" userId="e29dbb906724f66b" providerId="LiveId" clId="{F68F7BA7-2841-43A4-88D8-079AFD1A9FC5}" dt="2024-10-28T12:55:15.368" v="6253" actId="165"/>
          <ac:grpSpMkLst>
            <pc:docMk/>
            <pc:sldMk cId="2559662339" sldId="1243"/>
            <ac:grpSpMk id="54" creationId="{5AF62417-FA6E-D7C5-3169-B493A2649CD8}"/>
          </ac:grpSpMkLst>
        </pc:grpChg>
        <pc:grpChg chg="del">
          <ac:chgData name="Oğuzhan Canpolat" userId="e29dbb906724f66b" providerId="LiveId" clId="{F68F7BA7-2841-43A4-88D8-079AFD1A9FC5}" dt="2024-10-28T12:54:26.065" v="6219" actId="165"/>
          <ac:grpSpMkLst>
            <pc:docMk/>
            <pc:sldMk cId="2559662339" sldId="1243"/>
            <ac:grpSpMk id="62" creationId="{F026B3CC-B9E0-A041-EE96-761819A9FF39}"/>
          </ac:grpSpMkLst>
        </pc:grpChg>
        <pc:grpChg chg="del">
          <ac:chgData name="Oğuzhan Canpolat" userId="e29dbb906724f66b" providerId="LiveId" clId="{F68F7BA7-2841-43A4-88D8-079AFD1A9FC5}" dt="2024-10-28T12:54:46.058" v="6224" actId="165"/>
          <ac:grpSpMkLst>
            <pc:docMk/>
            <pc:sldMk cId="2559662339" sldId="1243"/>
            <ac:grpSpMk id="69" creationId="{51EE9471-FD03-105A-A5AF-D0A874937427}"/>
          </ac:grpSpMkLst>
        </pc:grpChg>
        <pc:cxnChg chg="add mod">
          <ac:chgData name="Oğuzhan Canpolat" userId="e29dbb906724f66b" providerId="LiveId" clId="{F68F7BA7-2841-43A4-88D8-079AFD1A9FC5}" dt="2024-10-28T13:25:13.215" v="6824" actId="1076"/>
          <ac:cxnSpMkLst>
            <pc:docMk/>
            <pc:sldMk cId="2559662339" sldId="1243"/>
            <ac:cxnSpMk id="10" creationId="{9A54EC26-B834-8E6A-BEEF-BCA04B0AA5DF}"/>
          </ac:cxnSpMkLst>
        </pc:cxnChg>
        <pc:cxnChg chg="del">
          <ac:chgData name="Oğuzhan Canpolat" userId="e29dbb906724f66b" providerId="LiveId" clId="{F68F7BA7-2841-43A4-88D8-079AFD1A9FC5}" dt="2024-10-28T12:55:21.550" v="6257" actId="478"/>
          <ac:cxnSpMkLst>
            <pc:docMk/>
            <pc:sldMk cId="2559662339" sldId="1243"/>
            <ac:cxnSpMk id="46" creationId="{F6A582EE-40BD-BEA8-E6B8-30E1D490298B}"/>
          </ac:cxnSpMkLst>
        </pc:cxnChg>
      </pc:sldChg>
      <pc:sldChg chg="addSp modSp add">
        <pc:chgData name="Oğuzhan Canpolat" userId="e29dbb906724f66b" providerId="LiveId" clId="{F68F7BA7-2841-43A4-88D8-079AFD1A9FC5}" dt="2024-10-28T13:36:06.182" v="6928"/>
        <pc:sldMkLst>
          <pc:docMk/>
          <pc:sldMk cId="195922159" sldId="1244"/>
        </pc:sldMkLst>
        <pc:spChg chg="add mod">
          <ac:chgData name="Oğuzhan Canpolat" userId="e29dbb906724f66b" providerId="LiveId" clId="{F68F7BA7-2841-43A4-88D8-079AFD1A9FC5}" dt="2024-10-28T13:36:06.182" v="6928"/>
          <ac:spMkLst>
            <pc:docMk/>
            <pc:sldMk cId="195922159" sldId="1244"/>
            <ac:spMk id="4" creationId="{D117983A-FC04-7526-F9D5-04B3B608FCC1}"/>
          </ac:spMkLst>
        </pc:spChg>
      </pc:sldChg>
      <pc:sldChg chg="modSp add mod">
        <pc:chgData name="Oğuzhan Canpolat" userId="e29dbb906724f66b" providerId="LiveId" clId="{F68F7BA7-2841-43A4-88D8-079AFD1A9FC5}" dt="2024-10-28T13:36:18.468" v="6933" actId="20577"/>
        <pc:sldMkLst>
          <pc:docMk/>
          <pc:sldMk cId="3542156809" sldId="1245"/>
        </pc:sldMkLst>
        <pc:spChg chg="mod">
          <ac:chgData name="Oğuzhan Canpolat" userId="e29dbb906724f66b" providerId="LiveId" clId="{F68F7BA7-2841-43A4-88D8-079AFD1A9FC5}" dt="2024-10-28T13:36:18.468" v="6933" actId="20577"/>
          <ac:spMkLst>
            <pc:docMk/>
            <pc:sldMk cId="3542156809" sldId="1245"/>
            <ac:spMk id="6" creationId="{479B86BE-D893-43E1-1AEE-ADA2FC0E2A11}"/>
          </ac:spMkLst>
        </pc:spChg>
      </pc:sldChg>
      <pc:sldChg chg="delSp modSp add mod delAnim modAnim">
        <pc:chgData name="Oğuzhan Canpolat" userId="e29dbb906724f66b" providerId="LiveId" clId="{F68F7BA7-2841-43A4-88D8-079AFD1A9FC5}" dt="2024-10-28T15:46:42.573" v="8435"/>
        <pc:sldMkLst>
          <pc:docMk/>
          <pc:sldMk cId="1004452387" sldId="1246"/>
        </pc:sldMkLst>
        <pc:spChg chg="mod">
          <ac:chgData name="Oğuzhan Canpolat" userId="e29dbb906724f66b" providerId="LiveId" clId="{F68F7BA7-2841-43A4-88D8-079AFD1A9FC5}" dt="2024-10-28T13:48:01.760" v="7084" actId="20577"/>
          <ac:spMkLst>
            <pc:docMk/>
            <pc:sldMk cId="1004452387" sldId="1246"/>
            <ac:spMk id="2" creationId="{E987FF88-FD38-CC99-7955-173483F9A4CD}"/>
          </ac:spMkLst>
        </pc:spChg>
        <pc:spChg chg="del">
          <ac:chgData name="Oğuzhan Canpolat" userId="e29dbb906724f66b" providerId="LiveId" clId="{F68F7BA7-2841-43A4-88D8-079AFD1A9FC5}" dt="2024-10-28T14:16:15.130" v="7685" actId="478"/>
          <ac:spMkLst>
            <pc:docMk/>
            <pc:sldMk cId="1004452387" sldId="1246"/>
            <ac:spMk id="3" creationId="{3B0EFDAB-F251-5B25-7A50-C53517D08835}"/>
          </ac:spMkLst>
        </pc:spChg>
        <pc:spChg chg="del">
          <ac:chgData name="Oğuzhan Canpolat" userId="e29dbb906724f66b" providerId="LiveId" clId="{F68F7BA7-2841-43A4-88D8-079AFD1A9FC5}" dt="2024-10-28T14:16:04.242" v="7684" actId="478"/>
          <ac:spMkLst>
            <pc:docMk/>
            <pc:sldMk cId="1004452387" sldId="1246"/>
            <ac:spMk id="5" creationId="{44135744-DD93-1126-EDCB-8467CCE87945}"/>
          </ac:spMkLst>
        </pc:spChg>
        <pc:spChg chg="mod">
          <ac:chgData name="Oğuzhan Canpolat" userId="e29dbb906724f66b" providerId="LiveId" clId="{F68F7BA7-2841-43A4-88D8-079AFD1A9FC5}" dt="2024-10-28T14:21:29.759" v="8174" actId="207"/>
          <ac:spMkLst>
            <pc:docMk/>
            <pc:sldMk cId="1004452387" sldId="1246"/>
            <ac:spMk id="6" creationId="{3E5BD07A-7729-A52E-BF92-8E3E853CED0F}"/>
          </ac:spMkLst>
        </pc:spChg>
        <pc:spChg chg="del">
          <ac:chgData name="Oğuzhan Canpolat" userId="e29dbb906724f66b" providerId="LiveId" clId="{F68F7BA7-2841-43A4-88D8-079AFD1A9FC5}" dt="2024-10-28T14:16:04.242" v="7684" actId="478"/>
          <ac:spMkLst>
            <pc:docMk/>
            <pc:sldMk cId="1004452387" sldId="1246"/>
            <ac:spMk id="7" creationId="{2ECDE535-960E-4673-C4CC-3F610EC984F4}"/>
          </ac:spMkLst>
        </pc:spChg>
        <pc:spChg chg="mod">
          <ac:chgData name="Oğuzhan Canpolat" userId="e29dbb906724f66b" providerId="LiveId" clId="{F68F7BA7-2841-43A4-88D8-079AFD1A9FC5}" dt="2024-10-28T14:20:06.682" v="8157" actId="1036"/>
          <ac:spMkLst>
            <pc:docMk/>
            <pc:sldMk cId="1004452387" sldId="1246"/>
            <ac:spMk id="9" creationId="{B386BF09-9D46-E556-29E6-1750E699BA56}"/>
          </ac:spMkLst>
        </pc:spChg>
      </pc:sldChg>
      <pc:sldChg chg="modSp add mod">
        <pc:chgData name="Oğuzhan Canpolat" userId="e29dbb906724f66b" providerId="LiveId" clId="{F68F7BA7-2841-43A4-88D8-079AFD1A9FC5}" dt="2024-10-28T14:53:25.672" v="8236" actId="207"/>
        <pc:sldMkLst>
          <pc:docMk/>
          <pc:sldMk cId="3178520054" sldId="1247"/>
        </pc:sldMkLst>
        <pc:spChg chg="mod">
          <ac:chgData name="Oğuzhan Canpolat" userId="e29dbb906724f66b" providerId="LiveId" clId="{F68F7BA7-2841-43A4-88D8-079AFD1A9FC5}" dt="2024-10-28T14:53:23.136" v="8235" actId="207"/>
          <ac:spMkLst>
            <pc:docMk/>
            <pc:sldMk cId="3178520054" sldId="1247"/>
            <ac:spMk id="3" creationId="{FD4C2446-8A79-F197-826E-013C9307FEF9}"/>
          </ac:spMkLst>
        </pc:spChg>
        <pc:spChg chg="mod">
          <ac:chgData name="Oğuzhan Canpolat" userId="e29dbb906724f66b" providerId="LiveId" clId="{F68F7BA7-2841-43A4-88D8-079AFD1A9FC5}" dt="2024-10-28T14:53:25.672" v="8236" actId="207"/>
          <ac:spMkLst>
            <pc:docMk/>
            <pc:sldMk cId="3178520054" sldId="1247"/>
            <ac:spMk id="6" creationId="{3EB3DA35-21A9-23B1-EACB-CC1C75275234}"/>
          </ac:spMkLst>
        </pc:spChg>
      </pc:sldChg>
      <pc:sldChg chg="modSp add mod">
        <pc:chgData name="Oğuzhan Canpolat" userId="e29dbb906724f66b" providerId="LiveId" clId="{F68F7BA7-2841-43A4-88D8-079AFD1A9FC5}" dt="2024-10-28T14:53:38.830" v="8240" actId="207"/>
        <pc:sldMkLst>
          <pc:docMk/>
          <pc:sldMk cId="2132147184" sldId="1248"/>
        </pc:sldMkLst>
        <pc:spChg chg="mod">
          <ac:chgData name="Oğuzhan Canpolat" userId="e29dbb906724f66b" providerId="LiveId" clId="{F68F7BA7-2841-43A4-88D8-079AFD1A9FC5}" dt="2024-10-28T14:53:38.830" v="8240" actId="207"/>
          <ac:spMkLst>
            <pc:docMk/>
            <pc:sldMk cId="2132147184" sldId="1248"/>
            <ac:spMk id="3" creationId="{0948E184-311E-6CE2-663D-CF97AD925C3C}"/>
          </ac:spMkLst>
        </pc:spChg>
        <pc:spChg chg="mod">
          <ac:chgData name="Oğuzhan Canpolat" userId="e29dbb906724f66b" providerId="LiveId" clId="{F68F7BA7-2841-43A4-88D8-079AFD1A9FC5}" dt="2024-10-28T14:53:36.779" v="8239" actId="207"/>
          <ac:spMkLst>
            <pc:docMk/>
            <pc:sldMk cId="2132147184" sldId="1248"/>
            <ac:spMk id="9" creationId="{B2B955B6-9D7F-F8E5-8ADD-AB184A36E397}"/>
          </ac:spMkLst>
        </pc:spChg>
      </pc:sldChg>
      <pc:sldChg chg="modSp add mod">
        <pc:chgData name="Oğuzhan Canpolat" userId="e29dbb906724f66b" providerId="LiveId" clId="{F68F7BA7-2841-43A4-88D8-079AFD1A9FC5}" dt="2024-10-28T14:53:55.640" v="8243" actId="207"/>
        <pc:sldMkLst>
          <pc:docMk/>
          <pc:sldMk cId="3717113767" sldId="1249"/>
        </pc:sldMkLst>
        <pc:spChg chg="mod">
          <ac:chgData name="Oğuzhan Canpolat" userId="e29dbb906724f66b" providerId="LiveId" clId="{F68F7BA7-2841-43A4-88D8-079AFD1A9FC5}" dt="2024-10-28T14:53:55.640" v="8243" actId="207"/>
          <ac:spMkLst>
            <pc:docMk/>
            <pc:sldMk cId="3717113767" sldId="1249"/>
            <ac:spMk id="9" creationId="{8DDAADF5-EDFC-DEE5-4511-11BE332D29C0}"/>
          </ac:spMkLst>
        </pc:spChg>
        <pc:spChg chg="mod">
          <ac:chgData name="Oğuzhan Canpolat" userId="e29dbb906724f66b" providerId="LiveId" clId="{F68F7BA7-2841-43A4-88D8-079AFD1A9FC5}" dt="2024-10-28T14:53:53.623" v="8242" actId="207"/>
          <ac:spMkLst>
            <pc:docMk/>
            <pc:sldMk cId="3717113767" sldId="1249"/>
            <ac:spMk id="10" creationId="{AEDEC184-BA6E-4EBD-CE5A-C7E0B8383986}"/>
          </ac:spMkLst>
        </pc:spChg>
      </pc:sldChg>
      <pc:sldChg chg="modSp add mod">
        <pc:chgData name="Oğuzhan Canpolat" userId="e29dbb906724f66b" providerId="LiveId" clId="{F68F7BA7-2841-43A4-88D8-079AFD1A9FC5}" dt="2024-10-28T14:54:09.739" v="8248" actId="207"/>
        <pc:sldMkLst>
          <pc:docMk/>
          <pc:sldMk cId="3640236083" sldId="1250"/>
        </pc:sldMkLst>
        <pc:spChg chg="mod">
          <ac:chgData name="Oğuzhan Canpolat" userId="e29dbb906724f66b" providerId="LiveId" clId="{F68F7BA7-2841-43A4-88D8-079AFD1A9FC5}" dt="2024-10-28T14:54:07.746" v="8247" actId="207"/>
          <ac:spMkLst>
            <pc:docMk/>
            <pc:sldMk cId="3640236083" sldId="1250"/>
            <ac:spMk id="8" creationId="{13FFE974-5A58-97A5-C619-62F9F56D54B1}"/>
          </ac:spMkLst>
        </pc:spChg>
        <pc:spChg chg="mod">
          <ac:chgData name="Oğuzhan Canpolat" userId="e29dbb906724f66b" providerId="LiveId" clId="{F68F7BA7-2841-43A4-88D8-079AFD1A9FC5}" dt="2024-10-28T14:54:09.739" v="8248" actId="207"/>
          <ac:spMkLst>
            <pc:docMk/>
            <pc:sldMk cId="3640236083" sldId="1250"/>
            <ac:spMk id="10" creationId="{87CA78A1-671B-2FFB-CE89-4C961BD2026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AA832AD0-4930-4A38-9417-2B65CA063F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85B7EE4F-C375-412A-A2C2-5B3E3E3228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9EE74D-3E80-4630-85C1-9DAA3B40707E}" type="datetimeFigureOut">
              <a:rPr lang="tr-TR" smtClean="0"/>
              <a:t>4.03.2025</a:t>
            </a:fld>
            <a:endParaRPr lang="tr-TR"/>
          </a:p>
        </p:txBody>
      </p:sp>
      <p:sp>
        <p:nvSpPr>
          <p:cNvPr id="4" name="Alt Bilgi Yer Tutucusu 3">
            <a:extLst>
              <a:ext uri="{FF2B5EF4-FFF2-40B4-BE49-F238E27FC236}">
                <a16:creationId xmlns:a16="http://schemas.microsoft.com/office/drawing/2014/main" id="{13C7215F-F397-40E9-8612-970E766789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6AE5EB41-4C5E-4B7B-986F-D0317A93D1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505F3-A52E-44E1-BBC9-38B71473DECB}" type="slidenum">
              <a:rPr lang="tr-TR" smtClean="0"/>
              <a:t>‹#›</a:t>
            </a:fld>
            <a:endParaRPr lang="tr-TR"/>
          </a:p>
        </p:txBody>
      </p:sp>
    </p:spTree>
    <p:extLst>
      <p:ext uri="{BB962C8B-B14F-4D97-AF65-F5344CB8AC3E}">
        <p14:creationId xmlns:p14="http://schemas.microsoft.com/office/powerpoint/2010/main" val="462461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F0D30-3E46-4825-8588-D9B6072F0A29}" type="datetimeFigureOut">
              <a:rPr lang="tr-TR" smtClean="0"/>
              <a:t>4.03.2025</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5BF41-557F-464F-A572-936F8C7D1291}" type="slidenum">
              <a:rPr lang="tr-TR" smtClean="0"/>
              <a:t>‹#›</a:t>
            </a:fld>
            <a:endParaRPr lang="tr-TR"/>
          </a:p>
        </p:txBody>
      </p:sp>
    </p:spTree>
    <p:extLst>
      <p:ext uri="{BB962C8B-B14F-4D97-AF65-F5344CB8AC3E}">
        <p14:creationId xmlns:p14="http://schemas.microsoft.com/office/powerpoint/2010/main" val="250263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4606D-51F8-12C7-FDE9-C0F9915C7CF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1325720-09BE-7FA8-CEB6-C387FD0B23F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8510175-74C2-2006-1DAD-728930CDF368}"/>
              </a:ext>
            </a:extLst>
          </p:cNvPr>
          <p:cNvSpPr>
            <a:spLocks noGrp="1"/>
          </p:cNvSpPr>
          <p:nvPr>
            <p:ph type="body" idx="1"/>
          </p:nvPr>
        </p:nvSpPr>
        <p:spPr/>
        <p:txBody>
          <a:bodyPr/>
          <a:lstStyle/>
          <a:p>
            <a:r>
              <a:rPr lang="tr-TR" dirty="0" err="1"/>
              <a:t>Hi</a:t>
            </a:r>
            <a:r>
              <a:rPr lang="tr-TR" dirty="0"/>
              <a:t> </a:t>
            </a:r>
            <a:r>
              <a:rPr lang="tr-TR" dirty="0" err="1"/>
              <a:t>everyone</a:t>
            </a:r>
            <a:r>
              <a:rPr lang="tr-TR" dirty="0"/>
              <a:t>. I am Andreas </a:t>
            </a:r>
            <a:r>
              <a:rPr lang="tr-TR" dirty="0" err="1"/>
              <a:t>and</a:t>
            </a:r>
            <a:r>
              <a:rPr lang="tr-TR" dirty="0"/>
              <a:t> I am </a:t>
            </a:r>
            <a:r>
              <a:rPr lang="tr-TR" dirty="0" err="1"/>
              <a:t>happy</a:t>
            </a:r>
            <a:r>
              <a:rPr lang="tr-TR" dirty="0"/>
              <a:t> </a:t>
            </a:r>
            <a:r>
              <a:rPr lang="tr-TR" dirty="0" err="1"/>
              <a:t>to</a:t>
            </a:r>
            <a:r>
              <a:rPr lang="tr-TR" dirty="0"/>
              <a:t> </a:t>
            </a:r>
            <a:r>
              <a:rPr lang="tr-TR" dirty="0" err="1"/>
              <a:t>present</a:t>
            </a:r>
            <a:r>
              <a:rPr lang="tr-TR" dirty="0"/>
              <a:t> </a:t>
            </a:r>
            <a:r>
              <a:rPr lang="tr-TR" dirty="0" err="1"/>
              <a:t>our</a:t>
            </a:r>
            <a:r>
              <a:rPr lang="tr-TR" dirty="0"/>
              <a:t> </a:t>
            </a:r>
            <a:r>
              <a:rPr lang="tr-TR" dirty="0" err="1"/>
              <a:t>work</a:t>
            </a:r>
            <a:r>
              <a:rPr lang="tr-TR" dirty="0"/>
              <a:t>, </a:t>
            </a:r>
            <a:r>
              <a:rPr lang="tr-TR" dirty="0" err="1"/>
              <a:t>throttLL’eM</a:t>
            </a:r>
            <a:r>
              <a:rPr lang="tr-TR" dirty="0"/>
              <a:t>:</a:t>
            </a:r>
          </a:p>
          <a:p>
            <a:endParaRPr lang="tr-TR" dirty="0"/>
          </a:p>
          <a:p>
            <a:r>
              <a:rPr lang="tr-TR" dirty="0" err="1"/>
              <a:t>Predictive</a:t>
            </a:r>
            <a:r>
              <a:rPr lang="tr-TR" dirty="0"/>
              <a:t> GPU </a:t>
            </a:r>
            <a:r>
              <a:rPr lang="tr-TR" dirty="0" err="1"/>
              <a:t>Throttling</a:t>
            </a:r>
            <a:r>
              <a:rPr lang="tr-TR" dirty="0"/>
              <a:t> </a:t>
            </a:r>
            <a:r>
              <a:rPr lang="tr-TR" dirty="0" err="1"/>
              <a:t>for</a:t>
            </a:r>
            <a:r>
              <a:rPr lang="tr-TR" dirty="0"/>
              <a:t> </a:t>
            </a:r>
            <a:r>
              <a:rPr lang="tr-TR" dirty="0" err="1"/>
              <a:t>Energy</a:t>
            </a:r>
            <a:r>
              <a:rPr lang="tr-TR" dirty="0"/>
              <a:t> </a:t>
            </a:r>
            <a:r>
              <a:rPr lang="tr-TR" dirty="0" err="1"/>
              <a:t>Efficient</a:t>
            </a:r>
            <a:r>
              <a:rPr lang="tr-TR" dirty="0"/>
              <a:t> LLM </a:t>
            </a:r>
            <a:r>
              <a:rPr lang="tr-TR" dirty="0" err="1"/>
              <a:t>Inference</a:t>
            </a:r>
            <a:r>
              <a:rPr lang="tr-TR" dirty="0"/>
              <a:t> </a:t>
            </a:r>
            <a:r>
              <a:rPr lang="tr-TR" dirty="0" err="1"/>
              <a:t>serving</a:t>
            </a:r>
            <a:endParaRPr lang="tr-TR" dirty="0"/>
          </a:p>
        </p:txBody>
      </p:sp>
      <p:sp>
        <p:nvSpPr>
          <p:cNvPr id="4" name="Slayt Numarası Yer Tutucusu 3">
            <a:extLst>
              <a:ext uri="{FF2B5EF4-FFF2-40B4-BE49-F238E27FC236}">
                <a16:creationId xmlns:a16="http://schemas.microsoft.com/office/drawing/2014/main" id="{7F046824-BA84-5E00-B0E0-58ED5F623F6D}"/>
              </a:ext>
            </a:extLst>
          </p:cNvPr>
          <p:cNvSpPr>
            <a:spLocks noGrp="1"/>
          </p:cNvSpPr>
          <p:nvPr>
            <p:ph type="sldNum" sz="quarter" idx="5"/>
          </p:nvPr>
        </p:nvSpPr>
        <p:spPr/>
        <p:txBody>
          <a:bodyPr/>
          <a:lstStyle/>
          <a:p>
            <a:fld id="{2F65BF41-557F-464F-A572-936F8C7D1291}" type="slidenum">
              <a:rPr lang="tr-TR" smtClean="0"/>
              <a:t>1</a:t>
            </a:fld>
            <a:endParaRPr lang="tr-TR"/>
          </a:p>
        </p:txBody>
      </p:sp>
    </p:spTree>
    <p:extLst>
      <p:ext uri="{BB962C8B-B14F-4D97-AF65-F5344CB8AC3E}">
        <p14:creationId xmlns:p14="http://schemas.microsoft.com/office/powerpoint/2010/main" val="255175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9C21-CA79-66FD-7A4B-ACD025E0D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1C876-9858-C5EC-D1FB-99DD56B3F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FD89D-C511-1973-EC03-F99BEA2906C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And again [click]</a:t>
            </a:r>
          </a:p>
        </p:txBody>
      </p:sp>
      <p:sp>
        <p:nvSpPr>
          <p:cNvPr id="4" name="Slide Number Placeholder 3">
            <a:extLst>
              <a:ext uri="{FF2B5EF4-FFF2-40B4-BE49-F238E27FC236}">
                <a16:creationId xmlns:a16="http://schemas.microsoft.com/office/drawing/2014/main" id="{47B14C9D-D2A8-CADC-DE77-63D1E79A6C49}"/>
              </a:ext>
            </a:extLst>
          </p:cNvPr>
          <p:cNvSpPr>
            <a:spLocks noGrp="1"/>
          </p:cNvSpPr>
          <p:nvPr>
            <p:ph type="sldNum" sz="quarter" idx="5"/>
          </p:nvPr>
        </p:nvSpPr>
        <p:spPr/>
        <p:txBody>
          <a:bodyPr/>
          <a:lstStyle/>
          <a:p>
            <a:fld id="{2F65BF41-557F-464F-A572-936F8C7D1291}" type="slidenum">
              <a:rPr lang="tr-TR" smtClean="0"/>
              <a:t>10</a:t>
            </a:fld>
            <a:endParaRPr lang="tr-TR"/>
          </a:p>
        </p:txBody>
      </p:sp>
    </p:spTree>
    <p:extLst>
      <p:ext uri="{BB962C8B-B14F-4D97-AF65-F5344CB8AC3E}">
        <p14:creationId xmlns:p14="http://schemas.microsoft.com/office/powerpoint/2010/main" val="31141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876A2-0FCB-4F1E-A60A-C59BA9789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ED6FB-B1CA-8B4F-3FDE-A662273CD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A8D7D-5490-D153-9DF0-0B82DB19438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And again [click]</a:t>
            </a:r>
          </a:p>
        </p:txBody>
      </p:sp>
      <p:sp>
        <p:nvSpPr>
          <p:cNvPr id="4" name="Slide Number Placeholder 3">
            <a:extLst>
              <a:ext uri="{FF2B5EF4-FFF2-40B4-BE49-F238E27FC236}">
                <a16:creationId xmlns:a16="http://schemas.microsoft.com/office/drawing/2014/main" id="{081797E7-A400-C1FD-EB70-0C8C8CE6C6D4}"/>
              </a:ext>
            </a:extLst>
          </p:cNvPr>
          <p:cNvSpPr>
            <a:spLocks noGrp="1"/>
          </p:cNvSpPr>
          <p:nvPr>
            <p:ph type="sldNum" sz="quarter" idx="5"/>
          </p:nvPr>
        </p:nvSpPr>
        <p:spPr/>
        <p:txBody>
          <a:bodyPr/>
          <a:lstStyle/>
          <a:p>
            <a:fld id="{2F65BF41-557F-464F-A572-936F8C7D1291}" type="slidenum">
              <a:rPr lang="tr-TR" smtClean="0"/>
              <a:t>11</a:t>
            </a:fld>
            <a:endParaRPr lang="tr-TR"/>
          </a:p>
        </p:txBody>
      </p:sp>
    </p:spTree>
    <p:extLst>
      <p:ext uri="{BB962C8B-B14F-4D97-AF65-F5344CB8AC3E}">
        <p14:creationId xmlns:p14="http://schemas.microsoft.com/office/powerpoint/2010/main" val="9729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65E2-F8E6-59C8-4A76-8592D9102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39EA5-19AA-C6F6-73F2-EA0763F22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82515-243E-FDAD-77CA-C2DF38662DC8}"/>
              </a:ext>
            </a:extLst>
          </p:cNvPr>
          <p:cNvSpPr>
            <a:spLocks noGrp="1"/>
          </p:cNvSpPr>
          <p:nvPr>
            <p:ph type="body" idx="1"/>
          </p:nvPr>
        </p:nvSpPr>
        <p:spPr/>
        <p:txBody>
          <a:bodyPr/>
          <a:lstStyle/>
          <a:p>
            <a:r>
              <a:rPr lang="en-US" dirty="0"/>
              <a:t>Until at some point, either</a:t>
            </a:r>
          </a:p>
          <a:p>
            <a:endParaRPr lang="en-US" dirty="0"/>
          </a:p>
          <a:p>
            <a:r>
              <a:rPr lang="en-US" dirty="0"/>
              <a:t>[click] a special End-Of-Sequence token is generated OR</a:t>
            </a:r>
          </a:p>
          <a:p>
            <a:r>
              <a:rPr lang="en-US" dirty="0"/>
              <a:t>[click] a predefined threshold regarding the number of generated tokens is reached.</a:t>
            </a:r>
          </a:p>
        </p:txBody>
      </p:sp>
      <p:sp>
        <p:nvSpPr>
          <p:cNvPr id="4" name="Slide Number Placeholder 3">
            <a:extLst>
              <a:ext uri="{FF2B5EF4-FFF2-40B4-BE49-F238E27FC236}">
                <a16:creationId xmlns:a16="http://schemas.microsoft.com/office/drawing/2014/main" id="{DA9596B8-3F71-F8B8-BDF0-871D8D0CB787}"/>
              </a:ext>
            </a:extLst>
          </p:cNvPr>
          <p:cNvSpPr>
            <a:spLocks noGrp="1"/>
          </p:cNvSpPr>
          <p:nvPr>
            <p:ph type="sldNum" sz="quarter" idx="5"/>
          </p:nvPr>
        </p:nvSpPr>
        <p:spPr/>
        <p:txBody>
          <a:bodyPr/>
          <a:lstStyle/>
          <a:p>
            <a:fld id="{2F65BF41-557F-464F-A572-936F8C7D1291}" type="slidenum">
              <a:rPr lang="tr-TR" smtClean="0"/>
              <a:t>12</a:t>
            </a:fld>
            <a:endParaRPr lang="tr-TR"/>
          </a:p>
        </p:txBody>
      </p:sp>
    </p:spTree>
    <p:extLst>
      <p:ext uri="{BB962C8B-B14F-4D97-AF65-F5344CB8AC3E}">
        <p14:creationId xmlns:p14="http://schemas.microsoft.com/office/powerpoint/2010/main" val="1442499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E344-39AB-BC8C-25A9-9EDAD00B1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00D24-0FAE-B50B-98D3-51BC29ADC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7BC78-E235-BED0-C5F6-2781541B58E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Overall, this unique autoregressive nature of LLMs,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 compared to previous neural network architectures, makes modelling performance unpredictable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p:txBody>
      </p:sp>
      <p:sp>
        <p:nvSpPr>
          <p:cNvPr id="4" name="Slide Number Placeholder 3">
            <a:extLst>
              <a:ext uri="{FF2B5EF4-FFF2-40B4-BE49-F238E27FC236}">
                <a16:creationId xmlns:a16="http://schemas.microsoft.com/office/drawing/2014/main" id="{5FDDEE6A-B29F-3AF8-12E4-0C1F74FDFD10}"/>
              </a:ext>
            </a:extLst>
          </p:cNvPr>
          <p:cNvSpPr>
            <a:spLocks noGrp="1"/>
          </p:cNvSpPr>
          <p:nvPr>
            <p:ph type="sldNum" sz="quarter" idx="5"/>
          </p:nvPr>
        </p:nvSpPr>
        <p:spPr/>
        <p:txBody>
          <a:bodyPr/>
          <a:lstStyle/>
          <a:p>
            <a:fld id="{2F65BF41-557F-464F-A572-936F8C7D1291}" type="slidenum">
              <a:rPr lang="tr-TR" smtClean="0"/>
              <a:t>13</a:t>
            </a:fld>
            <a:endParaRPr lang="tr-TR"/>
          </a:p>
        </p:txBody>
      </p:sp>
    </p:spTree>
    <p:extLst>
      <p:ext uri="{BB962C8B-B14F-4D97-AF65-F5344CB8AC3E}">
        <p14:creationId xmlns:p14="http://schemas.microsoft.com/office/powerpoint/2010/main" val="104860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36E9-4C7B-2C06-DF60-33F8F9143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B6DEA-753C-A5AF-AE7F-2C62109BC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9AF43-C065-32DE-AC1D-064C7EE9761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Additionally, their dynamic memory footprint and the nature of the attention mechanism introduce performance variability</a:t>
            </a:r>
          </a:p>
        </p:txBody>
      </p:sp>
      <p:sp>
        <p:nvSpPr>
          <p:cNvPr id="4" name="Slide Number Placeholder 3">
            <a:extLst>
              <a:ext uri="{FF2B5EF4-FFF2-40B4-BE49-F238E27FC236}">
                <a16:creationId xmlns:a16="http://schemas.microsoft.com/office/drawing/2014/main" id="{77756C2F-7904-B65F-431C-65D6DB7F6B7F}"/>
              </a:ext>
            </a:extLst>
          </p:cNvPr>
          <p:cNvSpPr>
            <a:spLocks noGrp="1"/>
          </p:cNvSpPr>
          <p:nvPr>
            <p:ph type="sldNum" sz="quarter" idx="5"/>
          </p:nvPr>
        </p:nvSpPr>
        <p:spPr/>
        <p:txBody>
          <a:bodyPr/>
          <a:lstStyle/>
          <a:p>
            <a:fld id="{2F65BF41-557F-464F-A572-936F8C7D1291}" type="slidenum">
              <a:rPr lang="tr-TR" smtClean="0"/>
              <a:t>14</a:t>
            </a:fld>
            <a:endParaRPr lang="tr-TR"/>
          </a:p>
        </p:txBody>
      </p:sp>
    </p:spTree>
    <p:extLst>
      <p:ext uri="{BB962C8B-B14F-4D97-AF65-F5344CB8AC3E}">
        <p14:creationId xmlns:p14="http://schemas.microsoft.com/office/powerpoint/2010/main" val="1497368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DDF6-787B-6FFC-E10E-CA5781DFA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654C4-BC1A-F1FA-98B3-4D7057757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A3801-EE7F-E6C7-6203-93F8685807BC}"/>
              </a:ext>
            </a:extLst>
          </p:cNvPr>
          <p:cNvSpPr>
            <a:spLocks noGrp="1"/>
          </p:cNvSpPr>
          <p:nvPr>
            <p:ph type="body" idx="1"/>
          </p:nvPr>
        </p:nvSpPr>
        <p:spPr/>
        <p:txBody>
          <a:bodyPr/>
          <a:lstStyle/>
          <a:p>
            <a:r>
              <a:rPr lang="en-US" dirty="0"/>
              <a:t>And finally,</a:t>
            </a:r>
          </a:p>
          <a:p>
            <a:endParaRPr lang="en-US" dirty="0"/>
          </a:p>
          <a:p>
            <a:r>
              <a:rPr lang="en-US" dirty="0"/>
              <a:t>the existence of mechanisms such as iteration level batching add additional performance variability,</a:t>
            </a:r>
          </a:p>
          <a:p>
            <a:r>
              <a:rPr lang="en-US" dirty="0"/>
              <a:t> </a:t>
            </a:r>
          </a:p>
          <a:p>
            <a:r>
              <a:rPr lang="en-US" dirty="0"/>
              <a:t>as batch size can change unpredictably between LLM iterations.</a:t>
            </a:r>
          </a:p>
        </p:txBody>
      </p:sp>
      <p:sp>
        <p:nvSpPr>
          <p:cNvPr id="4" name="Slide Number Placeholder 3">
            <a:extLst>
              <a:ext uri="{FF2B5EF4-FFF2-40B4-BE49-F238E27FC236}">
                <a16:creationId xmlns:a16="http://schemas.microsoft.com/office/drawing/2014/main" id="{295FEAD4-E456-901E-A63A-E33FF82676B8}"/>
              </a:ext>
            </a:extLst>
          </p:cNvPr>
          <p:cNvSpPr>
            <a:spLocks noGrp="1"/>
          </p:cNvSpPr>
          <p:nvPr>
            <p:ph type="sldNum" sz="quarter" idx="5"/>
          </p:nvPr>
        </p:nvSpPr>
        <p:spPr/>
        <p:txBody>
          <a:bodyPr/>
          <a:lstStyle/>
          <a:p>
            <a:fld id="{2F65BF41-557F-464F-A572-936F8C7D1291}" type="slidenum">
              <a:rPr lang="tr-TR" smtClean="0"/>
              <a:t>15</a:t>
            </a:fld>
            <a:endParaRPr lang="tr-TR"/>
          </a:p>
        </p:txBody>
      </p:sp>
    </p:spTree>
    <p:extLst>
      <p:ext uri="{BB962C8B-B14F-4D97-AF65-F5344CB8AC3E}">
        <p14:creationId xmlns:p14="http://schemas.microsoft.com/office/powerpoint/2010/main" val="1707109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4DBFA-BD53-72A2-864F-871E1BDCF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7E891-15B4-E66D-4EB3-35A08B117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A39EC-8FCD-4833-4B44-4892B4A19443}"/>
              </a:ext>
            </a:extLst>
          </p:cNvPr>
          <p:cNvSpPr>
            <a:spLocks noGrp="1"/>
          </p:cNvSpPr>
          <p:nvPr>
            <p:ph type="body" idx="1"/>
          </p:nvPr>
        </p:nvSpPr>
        <p:spPr/>
        <p:txBody>
          <a:bodyPr/>
          <a:lstStyle/>
          <a:p>
            <a:r>
              <a:rPr lang="en-US" dirty="0"/>
              <a:t>Moving on to the motivation</a:t>
            </a:r>
          </a:p>
        </p:txBody>
      </p:sp>
      <p:sp>
        <p:nvSpPr>
          <p:cNvPr id="4" name="Slide Number Placeholder 3">
            <a:extLst>
              <a:ext uri="{FF2B5EF4-FFF2-40B4-BE49-F238E27FC236}">
                <a16:creationId xmlns:a16="http://schemas.microsoft.com/office/drawing/2014/main" id="{D8BB83D9-54A9-B8ED-F7D9-32C6B8FED3F1}"/>
              </a:ext>
            </a:extLst>
          </p:cNvPr>
          <p:cNvSpPr>
            <a:spLocks noGrp="1"/>
          </p:cNvSpPr>
          <p:nvPr>
            <p:ph type="sldNum" sz="quarter" idx="5"/>
          </p:nvPr>
        </p:nvSpPr>
        <p:spPr/>
        <p:txBody>
          <a:bodyPr/>
          <a:lstStyle/>
          <a:p>
            <a:fld id="{2F65BF41-557F-464F-A572-936F8C7D1291}" type="slidenum">
              <a:rPr lang="tr-TR" smtClean="0"/>
              <a:t>16</a:t>
            </a:fld>
            <a:endParaRPr lang="tr-TR"/>
          </a:p>
        </p:txBody>
      </p:sp>
    </p:spTree>
    <p:extLst>
      <p:ext uri="{BB962C8B-B14F-4D97-AF65-F5344CB8AC3E}">
        <p14:creationId xmlns:p14="http://schemas.microsoft.com/office/powerpoint/2010/main" val="1443578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16063-E81B-6E27-1A41-FB0DDACF6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4F00B-21B7-CBE0-BF27-58580EC72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6B459-5A66-3C24-CDAC-4530D66D6F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slide we describe some of the performance and energy tradeoffs in LLM inference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As can be seen from the figure, using lower GPU frequencies, increases the latency, in this case the Time-between-tokens (or TBT).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However this performance degradation is actually not really severe, especially when using larger batch sizes.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At the same time, power consumption solely depends on the GPU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is demonstrated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by the uniformity in color across the vertical axis of the heatmap.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0ECCD15-4568-ED7F-6C9F-5AFFD7B1A9E1}"/>
              </a:ext>
            </a:extLst>
          </p:cNvPr>
          <p:cNvSpPr>
            <a:spLocks noGrp="1"/>
          </p:cNvSpPr>
          <p:nvPr>
            <p:ph type="sldNum" sz="quarter" idx="5"/>
          </p:nvPr>
        </p:nvSpPr>
        <p:spPr/>
        <p:txBody>
          <a:bodyPr/>
          <a:lstStyle/>
          <a:p>
            <a:fld id="{2F65BF41-557F-464F-A572-936F8C7D1291}" type="slidenum">
              <a:rPr lang="tr-TR" smtClean="0"/>
              <a:t>17</a:t>
            </a:fld>
            <a:endParaRPr lang="tr-TR"/>
          </a:p>
        </p:txBody>
      </p:sp>
    </p:spTree>
    <p:extLst>
      <p:ext uri="{BB962C8B-B14F-4D97-AF65-F5344CB8AC3E}">
        <p14:creationId xmlns:p14="http://schemas.microsoft.com/office/powerpoint/2010/main" val="389499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0D59F-A15F-DC66-FF1C-CE2CD7AE2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7AAFA-3A75-42C5-B55F-231111A8F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77331-22A3-F331-C83B-8A91055155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we zoom out and take a look at the bigger picture view of the entire LLM inference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see that system throughput, which we measure in tokens per second mainly depends on batch size and not as much on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especially above a certain frequency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the same time, energy efficiency, which we measure as the number of tokens generated per unit of energy, improves as batch size increases [click] and peaks around the middle of the range of 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key point from this is  that high efficiency can be achieved with minimal performance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475D6BB-59A5-A481-D4D0-C05B50C2BF40}"/>
              </a:ext>
            </a:extLst>
          </p:cNvPr>
          <p:cNvSpPr>
            <a:spLocks noGrp="1"/>
          </p:cNvSpPr>
          <p:nvPr>
            <p:ph type="sldNum" sz="quarter" idx="5"/>
          </p:nvPr>
        </p:nvSpPr>
        <p:spPr/>
        <p:txBody>
          <a:bodyPr/>
          <a:lstStyle/>
          <a:p>
            <a:fld id="{2F65BF41-557F-464F-A572-936F8C7D1291}" type="slidenum">
              <a:rPr lang="tr-TR" smtClean="0"/>
              <a:t>18</a:t>
            </a:fld>
            <a:endParaRPr lang="tr-TR"/>
          </a:p>
        </p:txBody>
      </p:sp>
    </p:spTree>
    <p:extLst>
      <p:ext uri="{BB962C8B-B14F-4D97-AF65-F5344CB8AC3E}">
        <p14:creationId xmlns:p14="http://schemas.microsoft.com/office/powerpoint/2010/main" val="3266562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2350-3998-F727-1C6D-E816B1113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A9200-CBE7-012E-1B74-D0C5F2CE9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425AC-0E79-D80C-6251-013F7EA7F7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Frequency and batch size are not the only factors that affect the performance of LLM inference.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how the attention mechanism operates inference slows down as the context length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experiments we see that one metric </a:t>
            </a:r>
            <a:r>
              <a:rPr lang="en-US" dirty="0" err="1"/>
              <a:t>whic</a:t>
            </a:r>
            <a:r>
              <a:rPr lang="en-US" dirty="0"/>
              <a:t> correlates well with this degradation is the number of blocks used to store the KV cache of the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when frequency and batch size are kept  constant, the relationship between time between tokens and the number of KV blocks used appears almost linear.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a:t>
            </a:r>
            <a:r>
              <a:rPr lang="en-US" dirty="0"/>
              <a:t>CLICK</a:t>
            </a:r>
            <a:r>
              <a:rPr lang="el-GR" dirty="0"/>
              <a:t>] </a:t>
            </a:r>
            <a:r>
              <a:rPr lang="en-US" dirty="0"/>
              <a:t>In a different experiment where we artificially keep batch size constant,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measured a Pearson Correlation of 0.92 between the number of KV blocks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Time between tokens.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KV cache size can become a good proxy for performance when other parameters are kept constant. </a:t>
            </a:r>
          </a:p>
        </p:txBody>
      </p:sp>
      <p:sp>
        <p:nvSpPr>
          <p:cNvPr id="4" name="Slide Number Placeholder 3">
            <a:extLst>
              <a:ext uri="{FF2B5EF4-FFF2-40B4-BE49-F238E27FC236}">
                <a16:creationId xmlns:a16="http://schemas.microsoft.com/office/drawing/2014/main" id="{A815EC1B-3D6A-9B16-B3AC-52CBDE68D6AA}"/>
              </a:ext>
            </a:extLst>
          </p:cNvPr>
          <p:cNvSpPr>
            <a:spLocks noGrp="1"/>
          </p:cNvSpPr>
          <p:nvPr>
            <p:ph type="sldNum" sz="quarter" idx="5"/>
          </p:nvPr>
        </p:nvSpPr>
        <p:spPr/>
        <p:txBody>
          <a:bodyPr/>
          <a:lstStyle/>
          <a:p>
            <a:fld id="{2F65BF41-557F-464F-A572-936F8C7D1291}" type="slidenum">
              <a:rPr lang="tr-TR" smtClean="0"/>
              <a:t>19</a:t>
            </a:fld>
            <a:endParaRPr lang="tr-TR"/>
          </a:p>
        </p:txBody>
      </p:sp>
    </p:spTree>
    <p:extLst>
      <p:ext uri="{BB962C8B-B14F-4D97-AF65-F5344CB8AC3E}">
        <p14:creationId xmlns:p14="http://schemas.microsoft.com/office/powerpoint/2010/main" val="116140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100" dirty="0"/>
              <a:t>Here is a summary of this work</a:t>
            </a:r>
          </a:p>
          <a:p>
            <a:endParaRPr lang="en-US" sz="1100" dirty="0"/>
          </a:p>
          <a:p>
            <a:r>
              <a:rPr lang="en-US" sz="1100" dirty="0"/>
              <a:t>[CLICK] What we want to tackle is the high energy consumption of LLM inference</a:t>
            </a:r>
          </a:p>
          <a:p>
            <a:r>
              <a:rPr lang="en-US" sz="1100" dirty="0"/>
              <a:t>This problem is expected to get worse as adoption increases, and as models get larger</a:t>
            </a:r>
          </a:p>
          <a:p>
            <a:r>
              <a:rPr lang="en-US" sz="1100" dirty="0"/>
              <a:t>We also know that Static optimization approaches such as power capping may violate Service Level Objectives</a:t>
            </a:r>
          </a:p>
          <a:p>
            <a:endParaRPr lang="en-US" sz="1100" dirty="0"/>
          </a:p>
          <a:p>
            <a:r>
              <a:rPr lang="en-US" sz="1100" dirty="0"/>
              <a:t>[CLICK] Our goal is to reduce the energy consumption of LLM inference serving, without violating the Service Level Objectives of the Application</a:t>
            </a:r>
          </a:p>
          <a:p>
            <a:endParaRPr lang="en-US" sz="1100" dirty="0"/>
          </a:p>
          <a:p>
            <a:r>
              <a:rPr lang="en-US" sz="1100" dirty="0"/>
              <a:t>[CLICK] The key idea behind </a:t>
            </a:r>
            <a:r>
              <a:rPr lang="en-US" sz="1100" dirty="0" err="1"/>
              <a:t>throttLL’em</a:t>
            </a:r>
            <a:r>
              <a:rPr lang="en-US" sz="1100" dirty="0"/>
              <a:t> is to predict the future state of the inference serving system in order to find the minimum performance level that is required to achieve the SLOs.</a:t>
            </a:r>
          </a:p>
          <a:p>
            <a:endParaRPr lang="en-US" sz="1100" dirty="0"/>
          </a:p>
          <a:p>
            <a:r>
              <a:rPr lang="en-US" sz="1100" dirty="0"/>
              <a:t>[CLICK] </a:t>
            </a:r>
            <a:r>
              <a:rPr lang="en-US" sz="1100" dirty="0" err="1"/>
              <a:t>throttLL’eM</a:t>
            </a:r>
            <a:r>
              <a:rPr lang="en-US" sz="1100" dirty="0"/>
              <a:t> works by</a:t>
            </a:r>
          </a:p>
          <a:p>
            <a:endParaRPr lang="en-US" sz="1100" dirty="0"/>
          </a:p>
          <a:p>
            <a:r>
              <a:rPr lang="en-US" sz="1100" dirty="0"/>
              <a:t> </a:t>
            </a:r>
            <a:r>
              <a:rPr lang="en-US" sz="1100" dirty="0" err="1"/>
              <a:t>i</a:t>
            </a:r>
            <a:r>
              <a:rPr lang="en-US" sz="1100" dirty="0"/>
              <a:t>) accurately modelling the token generation latency based on system metrics</a:t>
            </a:r>
          </a:p>
          <a:p>
            <a:r>
              <a:rPr lang="en-US" sz="1100" dirty="0"/>
              <a:t>ii) Predicting how these system metrics will evolve over time and finally, </a:t>
            </a:r>
          </a:p>
          <a:p>
            <a:r>
              <a:rPr lang="en-US" sz="1100" dirty="0"/>
              <a:t>uses these insights in order to adjust various aspects of the system and minimize energy consumption while meeting SLOs.</a:t>
            </a:r>
          </a:p>
          <a:p>
            <a:endParaRPr lang="en-US" sz="1100" dirty="0"/>
          </a:p>
          <a:p>
            <a:r>
              <a:rPr lang="en-US" dirty="0"/>
              <a:t>[CLICK] The key result of </a:t>
            </a:r>
            <a:r>
              <a:rPr lang="en-US" dirty="0" err="1"/>
              <a:t>throttLL’eM</a:t>
            </a:r>
            <a:r>
              <a:rPr lang="en-US" dirty="0"/>
              <a:t> is that it achieves 42% lower energy consumption compared to the baseline system on a real-world inference trace. </a:t>
            </a:r>
          </a:p>
        </p:txBody>
      </p:sp>
      <p:sp>
        <p:nvSpPr>
          <p:cNvPr id="4" name="Slayt Numarası Yer Tutucusu 3"/>
          <p:cNvSpPr>
            <a:spLocks noGrp="1"/>
          </p:cNvSpPr>
          <p:nvPr>
            <p:ph type="sldNum" sz="quarter" idx="5"/>
          </p:nvPr>
        </p:nvSpPr>
        <p:spPr/>
        <p:txBody>
          <a:bodyPr/>
          <a:lstStyle/>
          <a:p>
            <a:fld id="{2F65BF41-557F-464F-A572-936F8C7D1291}" type="slidenum">
              <a:rPr lang="tr-TR" smtClean="0"/>
              <a:t>2</a:t>
            </a:fld>
            <a:endParaRPr lang="tr-TR"/>
          </a:p>
        </p:txBody>
      </p:sp>
    </p:spTree>
    <p:extLst>
      <p:ext uri="{BB962C8B-B14F-4D97-AF65-F5344CB8AC3E}">
        <p14:creationId xmlns:p14="http://schemas.microsoft.com/office/powerpoint/2010/main" val="373516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E5B5C-6683-2CBF-81E3-BF941F251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B164A-548D-A8CB-D858-47A07F22E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7E1B6-A864-CB33-3B2A-E727A14A1E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reiterate: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[CLIK] Our goal is to reduce the energy consumption while meeting SLOs,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which we are going to achieve by exploiting the previously mentioned tradeoffs.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key idea behind </a:t>
            </a:r>
            <a:r>
              <a:rPr lang="en-US" dirty="0" err="1"/>
              <a:t>throttLL’eM</a:t>
            </a:r>
            <a:r>
              <a:rPr lang="en-US" dirty="0"/>
              <a:t> is to model the performance of LLM inference at the iteration level and use this modelling to make fine grained request scheduling decisions and energy efficiency optimizations.</a:t>
            </a:r>
          </a:p>
        </p:txBody>
      </p:sp>
      <p:sp>
        <p:nvSpPr>
          <p:cNvPr id="4" name="Slide Number Placeholder 3">
            <a:extLst>
              <a:ext uri="{FF2B5EF4-FFF2-40B4-BE49-F238E27FC236}">
                <a16:creationId xmlns:a16="http://schemas.microsoft.com/office/drawing/2014/main" id="{02457E02-5E3D-2A8D-5606-FA41CD441791}"/>
              </a:ext>
            </a:extLst>
          </p:cNvPr>
          <p:cNvSpPr>
            <a:spLocks noGrp="1"/>
          </p:cNvSpPr>
          <p:nvPr>
            <p:ph type="sldNum" sz="quarter" idx="5"/>
          </p:nvPr>
        </p:nvSpPr>
        <p:spPr/>
        <p:txBody>
          <a:bodyPr/>
          <a:lstStyle/>
          <a:p>
            <a:fld id="{2F65BF41-557F-464F-A572-936F8C7D1291}" type="slidenum">
              <a:rPr lang="tr-TR" smtClean="0"/>
              <a:t>20</a:t>
            </a:fld>
            <a:endParaRPr lang="tr-TR"/>
          </a:p>
        </p:txBody>
      </p:sp>
    </p:spTree>
    <p:extLst>
      <p:ext uri="{BB962C8B-B14F-4D97-AF65-F5344CB8AC3E}">
        <p14:creationId xmlns:p14="http://schemas.microsoft.com/office/powerpoint/2010/main" val="2138559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04F20-64B8-E9D6-62C5-FC445BF5E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7D27F-0471-3865-4D02-2F3192046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DB9DC-FA5E-1C8A-D330-0A9CB36F0444}"/>
              </a:ext>
            </a:extLst>
          </p:cNvPr>
          <p:cNvSpPr>
            <a:spLocks noGrp="1"/>
          </p:cNvSpPr>
          <p:nvPr>
            <p:ph type="body" idx="1"/>
          </p:nvPr>
        </p:nvSpPr>
        <p:spPr/>
        <p:txBody>
          <a:bodyPr/>
          <a:lstStyle/>
          <a:p>
            <a:r>
              <a:rPr lang="en-US" dirty="0"/>
              <a:t>I will now move on to describing the Mechanism behind </a:t>
            </a:r>
            <a:r>
              <a:rPr lang="en-US" dirty="0" err="1"/>
              <a:t>throttLL’eM</a:t>
            </a:r>
            <a:r>
              <a:rPr lang="en-US" dirty="0"/>
              <a:t> which is split into </a:t>
            </a:r>
          </a:p>
          <a:p>
            <a:r>
              <a:rPr lang="en-US" dirty="0"/>
              <a:t>An OFFLINE and an ONLINE stage</a:t>
            </a:r>
          </a:p>
        </p:txBody>
      </p:sp>
      <p:sp>
        <p:nvSpPr>
          <p:cNvPr id="4" name="Slide Number Placeholder 3">
            <a:extLst>
              <a:ext uri="{FF2B5EF4-FFF2-40B4-BE49-F238E27FC236}">
                <a16:creationId xmlns:a16="http://schemas.microsoft.com/office/drawing/2014/main" id="{69449F1F-89BD-F937-AE73-348B4DBD3E6D}"/>
              </a:ext>
            </a:extLst>
          </p:cNvPr>
          <p:cNvSpPr>
            <a:spLocks noGrp="1"/>
          </p:cNvSpPr>
          <p:nvPr>
            <p:ph type="sldNum" sz="quarter" idx="5"/>
          </p:nvPr>
        </p:nvSpPr>
        <p:spPr/>
        <p:txBody>
          <a:bodyPr/>
          <a:lstStyle/>
          <a:p>
            <a:fld id="{2F65BF41-557F-464F-A572-936F8C7D1291}" type="slidenum">
              <a:rPr lang="tr-TR" smtClean="0"/>
              <a:t>21</a:t>
            </a:fld>
            <a:endParaRPr lang="tr-TR"/>
          </a:p>
        </p:txBody>
      </p:sp>
    </p:spTree>
    <p:extLst>
      <p:ext uri="{BB962C8B-B14F-4D97-AF65-F5344CB8AC3E}">
        <p14:creationId xmlns:p14="http://schemas.microsoft.com/office/powerpoint/2010/main" val="396754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BFC7-F5B4-F159-E8F4-A039A7F13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07913-6C74-F344-D1B0-046ABADFE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DBB41-5E03-081B-610A-32107EA87C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The first step in our implementation is an offline profiling step, during which </a:t>
            </a:r>
            <a:r>
              <a:rPr lang="en-US" dirty="0" err="1"/>
              <a:t>throttLL’eM</a:t>
            </a:r>
            <a:r>
              <a:rPr lang="en-US" dirty="0"/>
              <a:t> monitors the throughput of LLM inference.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To achieve this, </a:t>
            </a:r>
            <a:r>
              <a:rPr lang="en-US" dirty="0" err="1"/>
              <a:t>throttLL’eM</a:t>
            </a:r>
            <a:r>
              <a:rPr lang="en-US" dirty="0"/>
              <a:t> sweeps the batch size and logs the size of the KV cache.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For each gathered sample, a new frequency is randomly chosen.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[CLICK] This way, the gathered samples cover the entire state space of the system .</a:t>
            </a:r>
          </a:p>
        </p:txBody>
      </p:sp>
      <p:sp>
        <p:nvSpPr>
          <p:cNvPr id="4" name="Slide Number Placeholder 3">
            <a:extLst>
              <a:ext uri="{FF2B5EF4-FFF2-40B4-BE49-F238E27FC236}">
                <a16:creationId xmlns:a16="http://schemas.microsoft.com/office/drawing/2014/main" id="{D5B98656-B92B-8115-B796-7077F2E62DB5}"/>
              </a:ext>
            </a:extLst>
          </p:cNvPr>
          <p:cNvSpPr>
            <a:spLocks noGrp="1"/>
          </p:cNvSpPr>
          <p:nvPr>
            <p:ph type="sldNum" sz="quarter" idx="5"/>
          </p:nvPr>
        </p:nvSpPr>
        <p:spPr/>
        <p:txBody>
          <a:bodyPr/>
          <a:lstStyle/>
          <a:p>
            <a:fld id="{2F65BF41-557F-464F-A572-936F8C7D1291}" type="slidenum">
              <a:rPr lang="tr-TR" smtClean="0"/>
              <a:t>22</a:t>
            </a:fld>
            <a:endParaRPr lang="tr-TR"/>
          </a:p>
        </p:txBody>
      </p:sp>
    </p:spTree>
    <p:extLst>
      <p:ext uri="{BB962C8B-B14F-4D97-AF65-F5344CB8AC3E}">
        <p14:creationId xmlns:p14="http://schemas.microsoft.com/office/powerpoint/2010/main" val="3953675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E43DA-4F5F-98D5-8063-A72057975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50EF6-0C27-96DC-C32E-06B541FBA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22608-9ABF-2AB5-0582-905F7575D7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Using these samples, </a:t>
            </a:r>
            <a:r>
              <a:rPr lang="en-US" dirty="0" err="1"/>
              <a:t>throttLL’eM</a:t>
            </a:r>
            <a:r>
              <a:rPr lang="en-US" dirty="0"/>
              <a:t> trains a Machine Learning model, that predicts performance.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This covers the offline stage of </a:t>
            </a:r>
            <a:r>
              <a:rPr lang="en-US" dirty="0" err="1"/>
              <a:t>throttLL’eM</a:t>
            </a:r>
            <a:r>
              <a:rPr lang="en-US" dirty="0"/>
              <a:t> and I will now move on to the online stage</a:t>
            </a:r>
          </a:p>
        </p:txBody>
      </p:sp>
      <p:sp>
        <p:nvSpPr>
          <p:cNvPr id="4" name="Slide Number Placeholder 3">
            <a:extLst>
              <a:ext uri="{FF2B5EF4-FFF2-40B4-BE49-F238E27FC236}">
                <a16:creationId xmlns:a16="http://schemas.microsoft.com/office/drawing/2014/main" id="{A535F40F-4B95-B98C-97A6-1E1E0C207E54}"/>
              </a:ext>
            </a:extLst>
          </p:cNvPr>
          <p:cNvSpPr>
            <a:spLocks noGrp="1"/>
          </p:cNvSpPr>
          <p:nvPr>
            <p:ph type="sldNum" sz="quarter" idx="5"/>
          </p:nvPr>
        </p:nvSpPr>
        <p:spPr/>
        <p:txBody>
          <a:bodyPr/>
          <a:lstStyle/>
          <a:p>
            <a:fld id="{2F65BF41-557F-464F-A572-936F8C7D1291}" type="slidenum">
              <a:rPr lang="tr-TR" smtClean="0"/>
              <a:t>23</a:t>
            </a:fld>
            <a:endParaRPr lang="tr-TR"/>
          </a:p>
        </p:txBody>
      </p:sp>
    </p:spTree>
    <p:extLst>
      <p:ext uri="{BB962C8B-B14F-4D97-AF65-F5344CB8AC3E}">
        <p14:creationId xmlns:p14="http://schemas.microsoft.com/office/powerpoint/2010/main" val="3218036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E4FBB-3258-BF5E-2DBD-B7E946742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66293-9BA1-71D0-F0E4-C73BC38CC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4D6B2-52A1-7F26-BD17-7F07F7B3A624}"/>
              </a:ext>
            </a:extLst>
          </p:cNvPr>
          <p:cNvSpPr>
            <a:spLocks noGrp="1"/>
          </p:cNvSpPr>
          <p:nvPr>
            <p:ph type="body" idx="1"/>
          </p:nvPr>
        </p:nvSpPr>
        <p:spPr/>
        <p:txBody>
          <a:bodyPr/>
          <a:lstStyle/>
          <a:p>
            <a:r>
              <a:rPr lang="en-US" dirty="0"/>
              <a:t>As was mentioned earlier, </a:t>
            </a:r>
            <a:r>
              <a:rPr lang="en-US" dirty="0" err="1"/>
              <a:t>throttLL’eM</a:t>
            </a:r>
            <a:r>
              <a:rPr lang="en-US" dirty="0"/>
              <a:t> works by making accurate fine-grained predictions about the performance of the system</a:t>
            </a:r>
          </a:p>
        </p:txBody>
      </p:sp>
      <p:sp>
        <p:nvSpPr>
          <p:cNvPr id="4" name="Slide Number Placeholder 3">
            <a:extLst>
              <a:ext uri="{FF2B5EF4-FFF2-40B4-BE49-F238E27FC236}">
                <a16:creationId xmlns:a16="http://schemas.microsoft.com/office/drawing/2014/main" id="{158C15B5-369F-95B0-30BC-1CB7201DBDC5}"/>
              </a:ext>
            </a:extLst>
          </p:cNvPr>
          <p:cNvSpPr>
            <a:spLocks noGrp="1"/>
          </p:cNvSpPr>
          <p:nvPr>
            <p:ph type="sldNum" sz="quarter" idx="5"/>
          </p:nvPr>
        </p:nvSpPr>
        <p:spPr/>
        <p:txBody>
          <a:bodyPr/>
          <a:lstStyle/>
          <a:p>
            <a:fld id="{2F65BF41-557F-464F-A572-936F8C7D1291}" type="slidenum">
              <a:rPr lang="tr-TR" smtClean="0"/>
              <a:t>24</a:t>
            </a:fld>
            <a:endParaRPr lang="tr-TR"/>
          </a:p>
        </p:txBody>
      </p:sp>
    </p:spTree>
    <p:extLst>
      <p:ext uri="{BB962C8B-B14F-4D97-AF65-F5344CB8AC3E}">
        <p14:creationId xmlns:p14="http://schemas.microsoft.com/office/powerpoint/2010/main" val="3976804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C0811-A385-3403-9ED6-D9BAD8488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37BF9-E004-7D95-AA7B-672494F29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CBF15-D279-082D-205D-B2633D6210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First, </a:t>
            </a:r>
            <a:r>
              <a:rPr lang="en-US" dirty="0" err="1"/>
              <a:t>throttLL’eM</a:t>
            </a:r>
            <a:r>
              <a:rPr lang="en-US" dirty="0"/>
              <a:t> employs a generation length predictor, which previous works have described, in order to predict how many tokens - how many LLM iterations – a request will take to generate.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We use these to predict: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 [CLICK] the batch size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AND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[CLICK] the size of the KV cache  at each future iteration</a:t>
            </a:r>
          </a:p>
        </p:txBody>
      </p:sp>
      <p:sp>
        <p:nvSpPr>
          <p:cNvPr id="4" name="Slide Number Placeholder 3">
            <a:extLst>
              <a:ext uri="{FF2B5EF4-FFF2-40B4-BE49-F238E27FC236}">
                <a16:creationId xmlns:a16="http://schemas.microsoft.com/office/drawing/2014/main" id="{B202B7E1-BD0B-102D-F956-BA817405F5C8}"/>
              </a:ext>
            </a:extLst>
          </p:cNvPr>
          <p:cNvSpPr>
            <a:spLocks noGrp="1"/>
          </p:cNvSpPr>
          <p:nvPr>
            <p:ph type="sldNum" sz="quarter" idx="5"/>
          </p:nvPr>
        </p:nvSpPr>
        <p:spPr/>
        <p:txBody>
          <a:bodyPr/>
          <a:lstStyle/>
          <a:p>
            <a:fld id="{2F65BF41-557F-464F-A572-936F8C7D1291}" type="slidenum">
              <a:rPr lang="tr-TR" smtClean="0"/>
              <a:t>25</a:t>
            </a:fld>
            <a:endParaRPr lang="tr-TR"/>
          </a:p>
        </p:txBody>
      </p:sp>
    </p:spTree>
    <p:extLst>
      <p:ext uri="{BB962C8B-B14F-4D97-AF65-F5344CB8AC3E}">
        <p14:creationId xmlns:p14="http://schemas.microsoft.com/office/powerpoint/2010/main" val="713674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EE3D9-8AFF-8EE9-0034-3F9B6C8ED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2651B-D097-0944-2EFA-AC1E7172E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C6148-E73C-D744-9ECA-F979DFDB063C}"/>
              </a:ext>
            </a:extLst>
          </p:cNvPr>
          <p:cNvSpPr>
            <a:spLocks noGrp="1"/>
          </p:cNvSpPr>
          <p:nvPr>
            <p:ph type="body" idx="1"/>
          </p:nvPr>
        </p:nvSpPr>
        <p:spPr/>
        <p:txBody>
          <a:bodyPr/>
          <a:lstStyle/>
          <a:p>
            <a:r>
              <a:rPr lang="en-US" dirty="0"/>
              <a:t>Using these predictions, </a:t>
            </a:r>
          </a:p>
          <a:p>
            <a:endParaRPr lang="en-US" dirty="0"/>
          </a:p>
          <a:p>
            <a:r>
              <a:rPr lang="en-US" dirty="0" err="1"/>
              <a:t>throttLL’eM</a:t>
            </a:r>
            <a:r>
              <a:rPr lang="en-US" dirty="0"/>
              <a:t> estimates the future performance of the system to assess if the SLOs will be achieved</a:t>
            </a:r>
          </a:p>
        </p:txBody>
      </p:sp>
      <p:sp>
        <p:nvSpPr>
          <p:cNvPr id="4" name="Slide Number Placeholder 3">
            <a:extLst>
              <a:ext uri="{FF2B5EF4-FFF2-40B4-BE49-F238E27FC236}">
                <a16:creationId xmlns:a16="http://schemas.microsoft.com/office/drawing/2014/main" id="{A4F39EB9-03E9-4FBE-0AAD-66245C18B4B7}"/>
              </a:ext>
            </a:extLst>
          </p:cNvPr>
          <p:cNvSpPr>
            <a:spLocks noGrp="1"/>
          </p:cNvSpPr>
          <p:nvPr>
            <p:ph type="sldNum" sz="quarter" idx="5"/>
          </p:nvPr>
        </p:nvSpPr>
        <p:spPr/>
        <p:txBody>
          <a:bodyPr/>
          <a:lstStyle/>
          <a:p>
            <a:fld id="{2F65BF41-557F-464F-A572-936F8C7D1291}" type="slidenum">
              <a:rPr lang="tr-TR" smtClean="0"/>
              <a:t>26</a:t>
            </a:fld>
            <a:endParaRPr lang="tr-TR"/>
          </a:p>
        </p:txBody>
      </p:sp>
    </p:spTree>
    <p:extLst>
      <p:ext uri="{BB962C8B-B14F-4D97-AF65-F5344CB8AC3E}">
        <p14:creationId xmlns:p14="http://schemas.microsoft.com/office/powerpoint/2010/main" val="4293711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EBEC-238A-B4FF-2EE1-DA8C80FCA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FB4F6-5088-1460-ED39-A357B3E93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66C59-ADA5-6AF4-9896-BA655BE096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When a new request arrives, </a:t>
            </a:r>
            <a:r>
              <a:rPr lang="en-US" dirty="0" err="1"/>
              <a:t>throttLL’eM</a:t>
            </a:r>
            <a:r>
              <a:rPr lang="en-US" dirty="0"/>
              <a:t> initially places it in a request queue.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Before scheduling the request, </a:t>
            </a:r>
            <a:r>
              <a:rPr lang="en-US" dirty="0" err="1"/>
              <a:t>throttLL’eM</a:t>
            </a:r>
            <a:r>
              <a:rPr lang="en-US" dirty="0"/>
              <a:t> evaluates how its admission will impact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Batch size and KV cache size and then uses the performance prediction models to estimate  the iteration level performance in the future.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This is done under maximum frequency to model the peak performance of the system.</a:t>
            </a:r>
          </a:p>
        </p:txBody>
      </p:sp>
      <p:sp>
        <p:nvSpPr>
          <p:cNvPr id="4" name="Slide Number Placeholder 3">
            <a:extLst>
              <a:ext uri="{FF2B5EF4-FFF2-40B4-BE49-F238E27FC236}">
                <a16:creationId xmlns:a16="http://schemas.microsoft.com/office/drawing/2014/main" id="{0F751708-8536-613E-459B-AD1667AFDB6D}"/>
              </a:ext>
            </a:extLst>
          </p:cNvPr>
          <p:cNvSpPr>
            <a:spLocks noGrp="1"/>
          </p:cNvSpPr>
          <p:nvPr>
            <p:ph type="sldNum" sz="quarter" idx="5"/>
          </p:nvPr>
        </p:nvSpPr>
        <p:spPr/>
        <p:txBody>
          <a:bodyPr/>
          <a:lstStyle/>
          <a:p>
            <a:fld id="{2F65BF41-557F-464F-A572-936F8C7D1291}" type="slidenum">
              <a:rPr lang="tr-TR" smtClean="0"/>
              <a:t>27</a:t>
            </a:fld>
            <a:endParaRPr lang="tr-TR"/>
          </a:p>
        </p:txBody>
      </p:sp>
    </p:spTree>
    <p:extLst>
      <p:ext uri="{BB962C8B-B14F-4D97-AF65-F5344CB8AC3E}">
        <p14:creationId xmlns:p14="http://schemas.microsoft.com/office/powerpoint/2010/main" val="998303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F868C-07EA-25C4-9663-0628A1F4A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AD3D-C4D5-388A-CB75-7BA74F655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D1207-A4D1-4F1B-6B87-66868A4A8F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err="1"/>
              <a:t>throttLL’eM</a:t>
            </a:r>
            <a:r>
              <a:rPr lang="en-US" dirty="0"/>
              <a:t> uses these performance prediction to validate different SLOs such as TBT and E2E latency.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If the scheduling of the request is predicted to cause SLO violations, then the request</a:t>
            </a:r>
            <a:r>
              <a:rPr lang="el-GR" dirty="0"/>
              <a:t> </a:t>
            </a:r>
            <a:r>
              <a:rPr lang="en-US" dirty="0"/>
              <a:t>remains in the request queue.</a:t>
            </a:r>
          </a:p>
        </p:txBody>
      </p:sp>
      <p:sp>
        <p:nvSpPr>
          <p:cNvPr id="4" name="Slide Number Placeholder 3">
            <a:extLst>
              <a:ext uri="{FF2B5EF4-FFF2-40B4-BE49-F238E27FC236}">
                <a16:creationId xmlns:a16="http://schemas.microsoft.com/office/drawing/2014/main" id="{CC851F79-5988-39CD-9730-DA7D89E01329}"/>
              </a:ext>
            </a:extLst>
          </p:cNvPr>
          <p:cNvSpPr>
            <a:spLocks noGrp="1"/>
          </p:cNvSpPr>
          <p:nvPr>
            <p:ph type="sldNum" sz="quarter" idx="5"/>
          </p:nvPr>
        </p:nvSpPr>
        <p:spPr/>
        <p:txBody>
          <a:bodyPr/>
          <a:lstStyle/>
          <a:p>
            <a:fld id="{2F65BF41-557F-464F-A572-936F8C7D1291}" type="slidenum">
              <a:rPr lang="tr-TR" smtClean="0"/>
              <a:t>28</a:t>
            </a:fld>
            <a:endParaRPr lang="tr-TR"/>
          </a:p>
        </p:txBody>
      </p:sp>
    </p:spTree>
    <p:extLst>
      <p:ext uri="{BB962C8B-B14F-4D97-AF65-F5344CB8AC3E}">
        <p14:creationId xmlns:p14="http://schemas.microsoft.com/office/powerpoint/2010/main" val="3864470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E493E-537F-DE68-C2C8-30FCB8A32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E71F5-4B92-C1CE-A51B-58029CDEE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84B84-D8B8-2D7D-FBDB-2B6E666360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Otherwise, if all SLOs can be met, the request is scheduled.</a:t>
            </a:r>
            <a:endParaRPr lang="el-GR"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This covers the request scheduling process.</a:t>
            </a:r>
          </a:p>
        </p:txBody>
      </p:sp>
      <p:sp>
        <p:nvSpPr>
          <p:cNvPr id="4" name="Slide Number Placeholder 3">
            <a:extLst>
              <a:ext uri="{FF2B5EF4-FFF2-40B4-BE49-F238E27FC236}">
                <a16:creationId xmlns:a16="http://schemas.microsoft.com/office/drawing/2014/main" id="{4DCAE966-A4DB-3845-D5B8-DB46A5F02D82}"/>
              </a:ext>
            </a:extLst>
          </p:cNvPr>
          <p:cNvSpPr>
            <a:spLocks noGrp="1"/>
          </p:cNvSpPr>
          <p:nvPr>
            <p:ph type="sldNum" sz="quarter" idx="5"/>
          </p:nvPr>
        </p:nvSpPr>
        <p:spPr/>
        <p:txBody>
          <a:bodyPr/>
          <a:lstStyle/>
          <a:p>
            <a:fld id="{2F65BF41-557F-464F-A572-936F8C7D1291}" type="slidenum">
              <a:rPr lang="tr-TR" smtClean="0"/>
              <a:t>29</a:t>
            </a:fld>
            <a:endParaRPr lang="tr-TR"/>
          </a:p>
        </p:txBody>
      </p:sp>
    </p:spTree>
    <p:extLst>
      <p:ext uri="{BB962C8B-B14F-4D97-AF65-F5344CB8AC3E}">
        <p14:creationId xmlns:p14="http://schemas.microsoft.com/office/powerpoint/2010/main" val="197510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an outline of this presentation</a:t>
            </a:r>
          </a:p>
        </p:txBody>
      </p:sp>
      <p:sp>
        <p:nvSpPr>
          <p:cNvPr id="4" name="Slide Number Placeholder 3"/>
          <p:cNvSpPr>
            <a:spLocks noGrp="1"/>
          </p:cNvSpPr>
          <p:nvPr>
            <p:ph type="sldNum" sz="quarter" idx="5"/>
          </p:nvPr>
        </p:nvSpPr>
        <p:spPr/>
        <p:txBody>
          <a:bodyPr/>
          <a:lstStyle/>
          <a:p>
            <a:fld id="{2F65BF41-557F-464F-A572-936F8C7D1291}" type="slidenum">
              <a:rPr lang="tr-TR" smtClean="0"/>
              <a:t>3</a:t>
            </a:fld>
            <a:endParaRPr lang="tr-TR"/>
          </a:p>
        </p:txBody>
      </p:sp>
    </p:spTree>
    <p:extLst>
      <p:ext uri="{BB962C8B-B14F-4D97-AF65-F5344CB8AC3E}">
        <p14:creationId xmlns:p14="http://schemas.microsoft.com/office/powerpoint/2010/main" val="666336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CF03-CFE0-6115-4B24-2BAE73517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821B1-5C5B-DE0D-3620-EDA9C5E09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C1705-417E-1E14-5AC7-97CDA9D2C50F}"/>
              </a:ext>
            </a:extLst>
          </p:cNvPr>
          <p:cNvSpPr>
            <a:spLocks noGrp="1"/>
          </p:cNvSpPr>
          <p:nvPr>
            <p:ph type="body" idx="1"/>
          </p:nvPr>
        </p:nvSpPr>
        <p:spPr/>
        <p:txBody>
          <a:bodyPr/>
          <a:lstStyle/>
          <a:p>
            <a:r>
              <a:rPr lang="en-US" dirty="0"/>
              <a:t>The next step is to attempt to optimize the energy efficiency of the system.</a:t>
            </a:r>
          </a:p>
        </p:txBody>
      </p:sp>
      <p:sp>
        <p:nvSpPr>
          <p:cNvPr id="4" name="Slide Number Placeholder 3">
            <a:extLst>
              <a:ext uri="{FF2B5EF4-FFF2-40B4-BE49-F238E27FC236}">
                <a16:creationId xmlns:a16="http://schemas.microsoft.com/office/drawing/2014/main" id="{AAF550B4-4BFC-8BB7-62B7-FF673216EA5F}"/>
              </a:ext>
            </a:extLst>
          </p:cNvPr>
          <p:cNvSpPr>
            <a:spLocks noGrp="1"/>
          </p:cNvSpPr>
          <p:nvPr>
            <p:ph type="sldNum" sz="quarter" idx="5"/>
          </p:nvPr>
        </p:nvSpPr>
        <p:spPr/>
        <p:txBody>
          <a:bodyPr/>
          <a:lstStyle/>
          <a:p>
            <a:fld id="{2F65BF41-557F-464F-A572-936F8C7D1291}" type="slidenum">
              <a:rPr lang="tr-TR" smtClean="0"/>
              <a:t>30</a:t>
            </a:fld>
            <a:endParaRPr lang="tr-TR"/>
          </a:p>
        </p:txBody>
      </p:sp>
    </p:spTree>
    <p:extLst>
      <p:ext uri="{BB962C8B-B14F-4D97-AF65-F5344CB8AC3E}">
        <p14:creationId xmlns:p14="http://schemas.microsoft.com/office/powerpoint/2010/main" val="4044717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71C31-74CE-3D2E-9E83-44B3E013C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8461-8EB1-FCEA-CCD5-E605B6296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472CD-9C99-0AAA-6D75-1E5AB4BB59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This is performed each time a request is scheduled, and is very similar to what was already described for the SLO validation process.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However, instead of validating for the maximum available frequency,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we perform a binary search over the frequency search space, to find the minimum frequency that satisfies the SLOs.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Since the SLOs where previously validated using the maximum frequency, the existence of at least one frequency that can satisfy all SLOs is guaranteed.</a:t>
            </a:r>
          </a:p>
        </p:txBody>
      </p:sp>
      <p:sp>
        <p:nvSpPr>
          <p:cNvPr id="4" name="Slide Number Placeholder 3">
            <a:extLst>
              <a:ext uri="{FF2B5EF4-FFF2-40B4-BE49-F238E27FC236}">
                <a16:creationId xmlns:a16="http://schemas.microsoft.com/office/drawing/2014/main" id="{8156CAD3-7D63-43AA-370A-95B02D5F102A}"/>
              </a:ext>
            </a:extLst>
          </p:cNvPr>
          <p:cNvSpPr>
            <a:spLocks noGrp="1"/>
          </p:cNvSpPr>
          <p:nvPr>
            <p:ph type="sldNum" sz="quarter" idx="5"/>
          </p:nvPr>
        </p:nvSpPr>
        <p:spPr/>
        <p:txBody>
          <a:bodyPr/>
          <a:lstStyle/>
          <a:p>
            <a:fld id="{2F65BF41-557F-464F-A572-936F8C7D1291}" type="slidenum">
              <a:rPr lang="tr-TR" smtClean="0"/>
              <a:t>31</a:t>
            </a:fld>
            <a:endParaRPr lang="tr-TR"/>
          </a:p>
        </p:txBody>
      </p:sp>
    </p:spTree>
    <p:extLst>
      <p:ext uri="{BB962C8B-B14F-4D97-AF65-F5344CB8AC3E}">
        <p14:creationId xmlns:p14="http://schemas.microsoft.com/office/powerpoint/2010/main" val="854364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441B9-FC1C-F7F7-C6DE-0598051B0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22C0A-1607-631F-E178-6C698A66C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C8A95-4DE8-5BC6-82FF-7934F5003D1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err="1"/>
              <a:t>throttLL’eM</a:t>
            </a:r>
            <a:r>
              <a:rPr lang="en-US" dirty="0"/>
              <a:t> also has an autoscaling component, which I will not cover in detail.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This component periodically checks and adjust the capacity of the system using predetermined load thresholds.</a:t>
            </a:r>
          </a:p>
        </p:txBody>
      </p:sp>
      <p:sp>
        <p:nvSpPr>
          <p:cNvPr id="4" name="Slide Number Placeholder 3">
            <a:extLst>
              <a:ext uri="{FF2B5EF4-FFF2-40B4-BE49-F238E27FC236}">
                <a16:creationId xmlns:a16="http://schemas.microsoft.com/office/drawing/2014/main" id="{29610AAE-1D4A-ECC9-2EB0-DA41B8871BC5}"/>
              </a:ext>
            </a:extLst>
          </p:cNvPr>
          <p:cNvSpPr>
            <a:spLocks noGrp="1"/>
          </p:cNvSpPr>
          <p:nvPr>
            <p:ph type="sldNum" sz="quarter" idx="5"/>
          </p:nvPr>
        </p:nvSpPr>
        <p:spPr/>
        <p:txBody>
          <a:bodyPr/>
          <a:lstStyle/>
          <a:p>
            <a:fld id="{2F65BF41-557F-464F-A572-936F8C7D1291}" type="slidenum">
              <a:rPr lang="tr-TR" smtClean="0"/>
              <a:t>32</a:t>
            </a:fld>
            <a:endParaRPr lang="tr-TR"/>
          </a:p>
        </p:txBody>
      </p:sp>
    </p:spTree>
    <p:extLst>
      <p:ext uri="{BB962C8B-B14F-4D97-AF65-F5344CB8AC3E}">
        <p14:creationId xmlns:p14="http://schemas.microsoft.com/office/powerpoint/2010/main" val="1350676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15F59-D785-7BFC-6437-70AA7FC8A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B7E9E-EF4E-5308-EF29-B3467DF30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4FECA-7019-3DE9-6791-904126BE211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So when we combine all of these components, we end up with something that looks like this</a:t>
            </a:r>
          </a:p>
        </p:txBody>
      </p:sp>
      <p:sp>
        <p:nvSpPr>
          <p:cNvPr id="4" name="Slide Number Placeholder 3">
            <a:extLst>
              <a:ext uri="{FF2B5EF4-FFF2-40B4-BE49-F238E27FC236}">
                <a16:creationId xmlns:a16="http://schemas.microsoft.com/office/drawing/2014/main" id="{0CBAF222-CD6F-9FD4-1B00-7BF6082AE480}"/>
              </a:ext>
            </a:extLst>
          </p:cNvPr>
          <p:cNvSpPr>
            <a:spLocks noGrp="1"/>
          </p:cNvSpPr>
          <p:nvPr>
            <p:ph type="sldNum" sz="quarter" idx="5"/>
          </p:nvPr>
        </p:nvSpPr>
        <p:spPr/>
        <p:txBody>
          <a:bodyPr/>
          <a:lstStyle/>
          <a:p>
            <a:fld id="{2F65BF41-557F-464F-A572-936F8C7D1291}" type="slidenum">
              <a:rPr lang="tr-TR" smtClean="0"/>
              <a:t>33</a:t>
            </a:fld>
            <a:endParaRPr lang="tr-TR"/>
          </a:p>
        </p:txBody>
      </p:sp>
    </p:spTree>
    <p:extLst>
      <p:ext uri="{BB962C8B-B14F-4D97-AF65-F5344CB8AC3E}">
        <p14:creationId xmlns:p14="http://schemas.microsoft.com/office/powerpoint/2010/main" val="883552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FDFB-4860-F296-D308-0F8B0CA19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58EA0-309F-7BB1-A777-3C67921C4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999CA-3C43-DD36-E62B-723EA1D19EA1}"/>
              </a:ext>
            </a:extLst>
          </p:cNvPr>
          <p:cNvSpPr>
            <a:spLocks noGrp="1"/>
          </p:cNvSpPr>
          <p:nvPr>
            <p:ph type="body" idx="1"/>
          </p:nvPr>
        </p:nvSpPr>
        <p:spPr/>
        <p:txBody>
          <a:bodyPr/>
          <a:lstStyle/>
          <a:p>
            <a:r>
              <a:rPr lang="en-US" dirty="0"/>
              <a:t>I will now move on to the evaluation</a:t>
            </a:r>
          </a:p>
        </p:txBody>
      </p:sp>
      <p:sp>
        <p:nvSpPr>
          <p:cNvPr id="4" name="Slide Number Placeholder 3">
            <a:extLst>
              <a:ext uri="{FF2B5EF4-FFF2-40B4-BE49-F238E27FC236}">
                <a16:creationId xmlns:a16="http://schemas.microsoft.com/office/drawing/2014/main" id="{8BB50554-233C-219E-751E-4C7FF06C5F83}"/>
              </a:ext>
            </a:extLst>
          </p:cNvPr>
          <p:cNvSpPr>
            <a:spLocks noGrp="1"/>
          </p:cNvSpPr>
          <p:nvPr>
            <p:ph type="sldNum" sz="quarter" idx="5"/>
          </p:nvPr>
        </p:nvSpPr>
        <p:spPr/>
        <p:txBody>
          <a:bodyPr/>
          <a:lstStyle/>
          <a:p>
            <a:fld id="{2F65BF41-557F-464F-A572-936F8C7D1291}" type="slidenum">
              <a:rPr lang="tr-TR" smtClean="0"/>
              <a:t>34</a:t>
            </a:fld>
            <a:endParaRPr lang="tr-TR"/>
          </a:p>
        </p:txBody>
      </p:sp>
    </p:spTree>
    <p:extLst>
      <p:ext uri="{BB962C8B-B14F-4D97-AF65-F5344CB8AC3E}">
        <p14:creationId xmlns:p14="http://schemas.microsoft.com/office/powerpoint/2010/main" val="2274599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deploy </a:t>
            </a:r>
            <a:r>
              <a:rPr lang="en-US" dirty="0" err="1"/>
              <a:t>throttLL’eM</a:t>
            </a:r>
            <a:r>
              <a:rPr lang="en-US" dirty="0"/>
              <a:t> on an NVIDIA DGX system with the following configuration. The main highlight of this system are are the eight -  A100 GPUs </a:t>
            </a:r>
          </a:p>
          <a:p>
            <a:endParaRPr lang="en-US" dirty="0"/>
          </a:p>
          <a:p>
            <a:r>
              <a:rPr lang="en-US" dirty="0"/>
              <a:t>For the </a:t>
            </a:r>
            <a:r>
              <a:rPr lang="en-US" dirty="0" err="1"/>
              <a:t>sofware</a:t>
            </a:r>
            <a:r>
              <a:rPr lang="en-US" dirty="0"/>
              <a:t> stack we use NVIDIA’s triton inference server, using the </a:t>
            </a:r>
            <a:r>
              <a:rPr lang="en-US" dirty="0" err="1"/>
              <a:t>TensorRT</a:t>
            </a:r>
            <a:r>
              <a:rPr lang="en-US" dirty="0"/>
              <a:t> LLM inference backend.</a:t>
            </a:r>
          </a:p>
          <a:p>
            <a:endParaRPr lang="en-US" dirty="0"/>
          </a:p>
          <a:p>
            <a:r>
              <a:rPr lang="en-US" dirty="0"/>
              <a:t>We mainly use models form the </a:t>
            </a:r>
            <a:r>
              <a:rPr lang="en-US" dirty="0" err="1"/>
              <a:t>LLaMa</a:t>
            </a:r>
            <a:r>
              <a:rPr lang="en-US" dirty="0"/>
              <a:t> family </a:t>
            </a:r>
          </a:p>
          <a:p>
            <a:endParaRPr lang="en-US" dirty="0"/>
          </a:p>
          <a:p>
            <a:r>
              <a:rPr lang="en-US" dirty="0"/>
              <a:t>And we use LLM conversation inference trace from azure, which contains the inputs and generation lengths of real user queries</a:t>
            </a:r>
          </a:p>
        </p:txBody>
      </p:sp>
      <p:sp>
        <p:nvSpPr>
          <p:cNvPr id="4" name="Slide Number Placeholder 3"/>
          <p:cNvSpPr>
            <a:spLocks noGrp="1"/>
          </p:cNvSpPr>
          <p:nvPr>
            <p:ph type="sldNum" sz="quarter" idx="5"/>
          </p:nvPr>
        </p:nvSpPr>
        <p:spPr/>
        <p:txBody>
          <a:bodyPr/>
          <a:lstStyle/>
          <a:p>
            <a:fld id="{2F65BF41-557F-464F-A572-936F8C7D1291}" type="slidenum">
              <a:rPr lang="tr-TR" smtClean="0"/>
              <a:t>35</a:t>
            </a:fld>
            <a:endParaRPr lang="tr-TR"/>
          </a:p>
        </p:txBody>
      </p:sp>
    </p:spTree>
    <p:extLst>
      <p:ext uri="{BB962C8B-B14F-4D97-AF65-F5344CB8AC3E}">
        <p14:creationId xmlns:p14="http://schemas.microsoft.com/office/powerpoint/2010/main" val="2520988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A31A9-F33F-3372-7A94-545108A91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171DA-EE83-3C7E-BD4B-2C03B04F7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23BFC-7F3C-21B8-A4B4-776F4F1E6A5A}"/>
              </a:ext>
            </a:extLst>
          </p:cNvPr>
          <p:cNvSpPr>
            <a:spLocks noGrp="1"/>
          </p:cNvSpPr>
          <p:nvPr>
            <p:ph type="body" idx="1"/>
          </p:nvPr>
        </p:nvSpPr>
        <p:spPr/>
        <p:txBody>
          <a:bodyPr/>
          <a:lstStyle/>
          <a:p>
            <a:r>
              <a:rPr lang="en-US" dirty="0"/>
              <a:t>We break down our evaluation into three subsections, starting with our performance modelling methodology.</a:t>
            </a:r>
          </a:p>
        </p:txBody>
      </p:sp>
      <p:sp>
        <p:nvSpPr>
          <p:cNvPr id="4" name="Slide Number Placeholder 3">
            <a:extLst>
              <a:ext uri="{FF2B5EF4-FFF2-40B4-BE49-F238E27FC236}">
                <a16:creationId xmlns:a16="http://schemas.microsoft.com/office/drawing/2014/main" id="{14AC4D6B-2130-CF6E-95ED-0D618B8EFDDB}"/>
              </a:ext>
            </a:extLst>
          </p:cNvPr>
          <p:cNvSpPr>
            <a:spLocks noGrp="1"/>
          </p:cNvSpPr>
          <p:nvPr>
            <p:ph type="sldNum" sz="quarter" idx="5"/>
          </p:nvPr>
        </p:nvSpPr>
        <p:spPr/>
        <p:txBody>
          <a:bodyPr/>
          <a:lstStyle/>
          <a:p>
            <a:fld id="{2F65BF41-557F-464F-A572-936F8C7D1291}" type="slidenum">
              <a:rPr lang="tr-TR" smtClean="0"/>
              <a:t>36</a:t>
            </a:fld>
            <a:endParaRPr lang="tr-TR"/>
          </a:p>
        </p:txBody>
      </p:sp>
    </p:spTree>
    <p:extLst>
      <p:ext uri="{BB962C8B-B14F-4D97-AF65-F5344CB8AC3E}">
        <p14:creationId xmlns:p14="http://schemas.microsoft.com/office/powerpoint/2010/main" val="2252768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772B0-CD41-A185-FACF-FCBFBE79F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B815A-EA5A-82F8-E073-961E4DEA2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6AD07-1023-CA5D-4601-15B823B2318A}"/>
              </a:ext>
            </a:extLst>
          </p:cNvPr>
          <p:cNvSpPr>
            <a:spLocks noGrp="1"/>
          </p:cNvSpPr>
          <p:nvPr>
            <p:ph type="body" idx="1"/>
          </p:nvPr>
        </p:nvSpPr>
        <p:spPr/>
        <p:txBody>
          <a:bodyPr/>
          <a:lstStyle/>
          <a:p>
            <a:r>
              <a:rPr lang="en-US" dirty="0"/>
              <a:t>First,</a:t>
            </a:r>
          </a:p>
          <a:p>
            <a:endParaRPr lang="en-US" dirty="0"/>
          </a:p>
          <a:p>
            <a:r>
              <a:rPr lang="en-US" dirty="0"/>
              <a:t>[CLICK] </a:t>
            </a:r>
            <a:r>
              <a:rPr lang="en-US" dirty="0" err="1"/>
              <a:t>throttLL’eMs</a:t>
            </a:r>
            <a:r>
              <a:rPr lang="en-US" dirty="0"/>
              <a:t> performance prediction model achieves high R-squared scores, above 0.9</a:t>
            </a:r>
            <a:r>
              <a:rPr lang="el-GR" dirty="0"/>
              <a:t>7</a:t>
            </a:r>
            <a:r>
              <a:rPr lang="en-US" dirty="0"/>
              <a:t>.</a:t>
            </a:r>
          </a:p>
          <a:p>
            <a:r>
              <a:rPr lang="en-US" dirty="0"/>
              <a:t>This is also true for sparse datasets, featuring R-squared scores above 0.96 even at a 10% train-test split.</a:t>
            </a:r>
          </a:p>
          <a:p>
            <a:endParaRPr lang="en-US" dirty="0"/>
          </a:p>
          <a:p>
            <a:r>
              <a:rPr lang="en-US" dirty="0"/>
              <a:t>[CLICK] In a different experiment, we then measure the difference between the actual the expected time at which we will arrive at a given LLM iteration, which we call “drift”.</a:t>
            </a:r>
          </a:p>
          <a:p>
            <a:endParaRPr lang="en-US" dirty="0"/>
          </a:p>
          <a:p>
            <a:r>
              <a:rPr lang="en-US" dirty="0"/>
              <a:t> [CLICK] </a:t>
            </a:r>
            <a:r>
              <a:rPr lang="en-US" dirty="0" err="1"/>
              <a:t>throttLL’eM</a:t>
            </a:r>
            <a:r>
              <a:rPr lang="en-US" dirty="0"/>
              <a:t> accumulates very little drift, 0.43 </a:t>
            </a:r>
            <a:r>
              <a:rPr lang="en-US" dirty="0" err="1"/>
              <a:t>ms</a:t>
            </a:r>
            <a:r>
              <a:rPr lang="en-US" dirty="0"/>
              <a:t> per iteration on average, showing that it can accurately model performance.</a:t>
            </a:r>
          </a:p>
        </p:txBody>
      </p:sp>
      <p:sp>
        <p:nvSpPr>
          <p:cNvPr id="4" name="Slide Number Placeholder 3">
            <a:extLst>
              <a:ext uri="{FF2B5EF4-FFF2-40B4-BE49-F238E27FC236}">
                <a16:creationId xmlns:a16="http://schemas.microsoft.com/office/drawing/2014/main" id="{4B322623-A8C4-743F-AA6E-1DC4CB5842B6}"/>
              </a:ext>
            </a:extLst>
          </p:cNvPr>
          <p:cNvSpPr>
            <a:spLocks noGrp="1"/>
          </p:cNvSpPr>
          <p:nvPr>
            <p:ph type="sldNum" sz="quarter" idx="5"/>
          </p:nvPr>
        </p:nvSpPr>
        <p:spPr/>
        <p:txBody>
          <a:bodyPr/>
          <a:lstStyle/>
          <a:p>
            <a:fld id="{2F65BF41-557F-464F-A572-936F8C7D1291}" type="slidenum">
              <a:rPr lang="tr-TR" smtClean="0"/>
              <a:t>37</a:t>
            </a:fld>
            <a:endParaRPr lang="tr-TR"/>
          </a:p>
        </p:txBody>
      </p:sp>
    </p:spTree>
    <p:extLst>
      <p:ext uri="{BB962C8B-B14F-4D97-AF65-F5344CB8AC3E}">
        <p14:creationId xmlns:p14="http://schemas.microsoft.com/office/powerpoint/2010/main" val="3976001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ECC14-1E8D-77A0-E5FE-56E1120C6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C592A-C483-02F7-D816-5EA6F2F5A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684A0-D420-AA1A-B6D0-52808D703293}"/>
              </a:ext>
            </a:extLst>
          </p:cNvPr>
          <p:cNvSpPr>
            <a:spLocks noGrp="1"/>
          </p:cNvSpPr>
          <p:nvPr>
            <p:ph type="body" idx="1"/>
          </p:nvPr>
        </p:nvSpPr>
        <p:spPr/>
        <p:txBody>
          <a:bodyPr/>
          <a:lstStyle/>
          <a:p>
            <a:r>
              <a:rPr lang="en-US" dirty="0"/>
              <a:t>To evaluate the energy gains stemming from frequency scaling, we deploy </a:t>
            </a:r>
            <a:r>
              <a:rPr lang="en-US" dirty="0" err="1"/>
              <a:t>throttLL’eM</a:t>
            </a:r>
            <a:r>
              <a:rPr lang="en-US" dirty="0"/>
              <a:t>  without autoscaling on the previously mentioned LLM inference trace.</a:t>
            </a:r>
          </a:p>
        </p:txBody>
      </p:sp>
      <p:sp>
        <p:nvSpPr>
          <p:cNvPr id="4" name="Slide Number Placeholder 3">
            <a:extLst>
              <a:ext uri="{FF2B5EF4-FFF2-40B4-BE49-F238E27FC236}">
                <a16:creationId xmlns:a16="http://schemas.microsoft.com/office/drawing/2014/main" id="{E0C984E4-FE84-76C7-7E75-376347AB20CA}"/>
              </a:ext>
            </a:extLst>
          </p:cNvPr>
          <p:cNvSpPr>
            <a:spLocks noGrp="1"/>
          </p:cNvSpPr>
          <p:nvPr>
            <p:ph type="sldNum" sz="quarter" idx="5"/>
          </p:nvPr>
        </p:nvSpPr>
        <p:spPr/>
        <p:txBody>
          <a:bodyPr/>
          <a:lstStyle/>
          <a:p>
            <a:fld id="{2F65BF41-557F-464F-A572-936F8C7D1291}" type="slidenum">
              <a:rPr lang="tr-TR" smtClean="0"/>
              <a:t>38</a:t>
            </a:fld>
            <a:endParaRPr lang="tr-TR"/>
          </a:p>
        </p:txBody>
      </p:sp>
    </p:spTree>
    <p:extLst>
      <p:ext uri="{BB962C8B-B14F-4D97-AF65-F5344CB8AC3E}">
        <p14:creationId xmlns:p14="http://schemas.microsoft.com/office/powerpoint/2010/main" val="279747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only analyze the results from </a:t>
            </a:r>
            <a:r>
              <a:rPr lang="en-US" dirty="0" err="1"/>
              <a:t>throttLL’em</a:t>
            </a:r>
            <a:r>
              <a:rPr lang="en-US" dirty="0"/>
              <a:t> running LLaMa2-13B on 2 GPUs, without autoscaling</a:t>
            </a:r>
          </a:p>
          <a:p>
            <a:endParaRPr lang="en-US" dirty="0"/>
          </a:p>
          <a:p>
            <a:r>
              <a:rPr lang="en-US" dirty="0"/>
              <a:t>We set the TBT SLO to an average latency of 200 </a:t>
            </a:r>
            <a:r>
              <a:rPr lang="en-US" dirty="0" err="1"/>
              <a:t>ms</a:t>
            </a:r>
            <a:r>
              <a:rPr lang="en-US" dirty="0"/>
              <a:t> per token.</a:t>
            </a:r>
          </a:p>
          <a:p>
            <a:r>
              <a:rPr lang="en-US" dirty="0"/>
              <a:t>We also define an End-to-End latency SLO of a 99</a:t>
            </a:r>
            <a:r>
              <a:rPr lang="en-US" baseline="30000" dirty="0"/>
              <a:t>th</a:t>
            </a:r>
            <a:r>
              <a:rPr lang="en-US" dirty="0"/>
              <a:t> percentile value of 30 seconds, </a:t>
            </a:r>
          </a:p>
          <a:p>
            <a:r>
              <a:rPr lang="en-US" dirty="0"/>
              <a:t>which corresponds to the same value of the underlying system at the point of saturation. </a:t>
            </a:r>
          </a:p>
          <a:p>
            <a:endParaRPr lang="en-US" dirty="0"/>
          </a:p>
          <a:p>
            <a:r>
              <a:rPr lang="en-US" dirty="0"/>
              <a:t>We show the distribution of TBT, End to End latency, and total power draw.</a:t>
            </a:r>
          </a:p>
          <a:p>
            <a:endParaRPr lang="en-US" dirty="0"/>
          </a:p>
          <a:p>
            <a:r>
              <a:rPr lang="en-US" dirty="0"/>
              <a:t>The grey distributions correspond to the baseline system running at maximum frequency, with the other bars corresponding to </a:t>
            </a:r>
            <a:r>
              <a:rPr lang="en-US" dirty="0" err="1"/>
              <a:t>throttLL’eM</a:t>
            </a:r>
            <a:r>
              <a:rPr lang="en-US" dirty="0"/>
              <a:t> at 0,15 and 30% error levels of the generation length prediction model.</a:t>
            </a:r>
          </a:p>
          <a:p>
            <a:endParaRPr lang="en-US" dirty="0"/>
          </a:p>
          <a:p>
            <a:r>
              <a:rPr lang="en-US" dirty="0"/>
              <a:t>We can see, that </a:t>
            </a:r>
            <a:r>
              <a:rPr lang="en-US" dirty="0" err="1"/>
              <a:t>throttLL’eM</a:t>
            </a:r>
            <a:r>
              <a:rPr lang="en-US" dirty="0"/>
              <a:t> easily achieves the TBT SLO.</a:t>
            </a:r>
          </a:p>
          <a:p>
            <a:endParaRPr lang="en-US" dirty="0"/>
          </a:p>
          <a:p>
            <a:r>
              <a:rPr lang="en-US" dirty="0"/>
              <a:t>[Click] A more interesting insight is that </a:t>
            </a:r>
            <a:r>
              <a:rPr lang="en-US" dirty="0" err="1"/>
              <a:t>throttLL’em</a:t>
            </a:r>
            <a:r>
              <a:rPr lang="en-US" dirty="0"/>
              <a:t> can aggressively approach, without violating the E2E latency SLO.</a:t>
            </a:r>
          </a:p>
          <a:p>
            <a:endParaRPr lang="en-US" dirty="0"/>
          </a:p>
          <a:p>
            <a:r>
              <a:rPr lang="en-US" dirty="0"/>
              <a:t>As the error of the predictor increases,  [click] we have designed </a:t>
            </a:r>
            <a:r>
              <a:rPr lang="en-US" dirty="0" err="1"/>
              <a:t>throttLL’eM</a:t>
            </a:r>
            <a:r>
              <a:rPr lang="en-US" dirty="0"/>
              <a:t> to become increasingly conservative , selecting higher frequencies as a safety margin, which</a:t>
            </a:r>
          </a:p>
          <a:p>
            <a:endParaRPr lang="en-US" dirty="0"/>
          </a:p>
          <a:p>
            <a:r>
              <a:rPr lang="en-US" dirty="0"/>
              <a:t>1:   Limits how aggressively we can approach the E2E SLO</a:t>
            </a:r>
          </a:p>
          <a:p>
            <a:r>
              <a:rPr lang="en-US" dirty="0"/>
              <a:t>2: Increases the average power</a:t>
            </a:r>
          </a:p>
          <a:p>
            <a:r>
              <a:rPr lang="en-US" dirty="0"/>
              <a:t>And </a:t>
            </a:r>
          </a:p>
          <a:p>
            <a:r>
              <a:rPr lang="en-US" dirty="0"/>
              <a:t>3: reduces the energy efficiency of the system by reducing the number of tokens produced by unit of energy.</a:t>
            </a:r>
          </a:p>
          <a:p>
            <a:endParaRPr lang="en-US" dirty="0"/>
          </a:p>
          <a:p>
            <a:r>
              <a:rPr lang="en-US" dirty="0"/>
              <a:t>However, even in the case of 30% predictor error level, </a:t>
            </a:r>
            <a:r>
              <a:rPr lang="en-US" dirty="0" err="1"/>
              <a:t>throttLL’eM</a:t>
            </a:r>
            <a:r>
              <a:rPr lang="en-US" dirty="0"/>
              <a:t> can still increase energy efficiency significantly, featuring 37% higher energy efficiency compared to the baseline system.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F65BF41-557F-464F-A572-936F8C7D1291}" type="slidenum">
              <a:rPr lang="tr-TR" smtClean="0"/>
              <a:t>39</a:t>
            </a:fld>
            <a:endParaRPr lang="tr-TR"/>
          </a:p>
        </p:txBody>
      </p:sp>
    </p:spTree>
    <p:extLst>
      <p:ext uri="{BB962C8B-B14F-4D97-AF65-F5344CB8AC3E}">
        <p14:creationId xmlns:p14="http://schemas.microsoft.com/office/powerpoint/2010/main" val="232832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18631-C3F1-0F72-04F1-FF11BA1C6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C50A5-FCEC-A195-D8BE-A9B82702E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0BE3F-240E-ADBC-3996-9660F3777704}"/>
              </a:ext>
            </a:extLst>
          </p:cNvPr>
          <p:cNvSpPr>
            <a:spLocks noGrp="1"/>
          </p:cNvSpPr>
          <p:nvPr>
            <p:ph type="body" idx="1"/>
          </p:nvPr>
        </p:nvSpPr>
        <p:spPr/>
        <p:txBody>
          <a:bodyPr/>
          <a:lstStyle/>
          <a:p>
            <a:r>
              <a:rPr lang="en-US" dirty="0"/>
              <a:t>First, I am going to start by giving some background on LLM inference</a:t>
            </a:r>
          </a:p>
        </p:txBody>
      </p:sp>
      <p:sp>
        <p:nvSpPr>
          <p:cNvPr id="4" name="Slide Number Placeholder 3">
            <a:extLst>
              <a:ext uri="{FF2B5EF4-FFF2-40B4-BE49-F238E27FC236}">
                <a16:creationId xmlns:a16="http://schemas.microsoft.com/office/drawing/2014/main" id="{9A849045-FEA0-A4A5-771F-4B270869BECE}"/>
              </a:ext>
            </a:extLst>
          </p:cNvPr>
          <p:cNvSpPr>
            <a:spLocks noGrp="1"/>
          </p:cNvSpPr>
          <p:nvPr>
            <p:ph type="sldNum" sz="quarter" idx="5"/>
          </p:nvPr>
        </p:nvSpPr>
        <p:spPr/>
        <p:txBody>
          <a:bodyPr/>
          <a:lstStyle/>
          <a:p>
            <a:fld id="{2F65BF41-557F-464F-A572-936F8C7D1291}" type="slidenum">
              <a:rPr lang="tr-TR" smtClean="0"/>
              <a:t>4</a:t>
            </a:fld>
            <a:endParaRPr lang="tr-TR"/>
          </a:p>
        </p:txBody>
      </p:sp>
    </p:spTree>
    <p:extLst>
      <p:ext uri="{BB962C8B-B14F-4D97-AF65-F5344CB8AC3E}">
        <p14:creationId xmlns:p14="http://schemas.microsoft.com/office/powerpoint/2010/main" val="4237181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0D7F-5140-2E91-2FFB-70FD35BE9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40227-FC45-4A23-53BC-C9B3B0A4E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6A96F-2C48-DD35-116C-D68AE6D25D60}"/>
              </a:ext>
            </a:extLst>
          </p:cNvPr>
          <p:cNvSpPr>
            <a:spLocks noGrp="1"/>
          </p:cNvSpPr>
          <p:nvPr>
            <p:ph type="body" idx="1"/>
          </p:nvPr>
        </p:nvSpPr>
        <p:spPr/>
        <p:txBody>
          <a:bodyPr/>
          <a:lstStyle/>
          <a:p>
            <a:r>
              <a:rPr lang="en-US" dirty="0"/>
              <a:t>At this point I will mention that the paper features data for many more models and configurations</a:t>
            </a:r>
          </a:p>
        </p:txBody>
      </p:sp>
      <p:sp>
        <p:nvSpPr>
          <p:cNvPr id="4" name="Slide Number Placeholder 3">
            <a:extLst>
              <a:ext uri="{FF2B5EF4-FFF2-40B4-BE49-F238E27FC236}">
                <a16:creationId xmlns:a16="http://schemas.microsoft.com/office/drawing/2014/main" id="{D8E1EAE0-3985-3CC9-C7B1-042C64CBD3B8}"/>
              </a:ext>
            </a:extLst>
          </p:cNvPr>
          <p:cNvSpPr>
            <a:spLocks noGrp="1"/>
          </p:cNvSpPr>
          <p:nvPr>
            <p:ph type="sldNum" sz="quarter" idx="5"/>
          </p:nvPr>
        </p:nvSpPr>
        <p:spPr/>
        <p:txBody>
          <a:bodyPr/>
          <a:lstStyle/>
          <a:p>
            <a:fld id="{2F65BF41-557F-464F-A572-936F8C7D1291}" type="slidenum">
              <a:rPr lang="tr-TR" smtClean="0"/>
              <a:t>40</a:t>
            </a:fld>
            <a:endParaRPr lang="tr-TR"/>
          </a:p>
        </p:txBody>
      </p:sp>
    </p:spTree>
    <p:extLst>
      <p:ext uri="{BB962C8B-B14F-4D97-AF65-F5344CB8AC3E}">
        <p14:creationId xmlns:p14="http://schemas.microsoft.com/office/powerpoint/2010/main" val="3797553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F1D20-5C52-223B-6491-2AA9E3FF0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7D75F-7D91-A477-79DE-1D7F14FC8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886C2-4A18-10AE-79A7-3ACE43A52A27}"/>
              </a:ext>
            </a:extLst>
          </p:cNvPr>
          <p:cNvSpPr>
            <a:spLocks noGrp="1"/>
          </p:cNvSpPr>
          <p:nvPr>
            <p:ph type="body" idx="1"/>
          </p:nvPr>
        </p:nvSpPr>
        <p:spPr/>
        <p:txBody>
          <a:bodyPr/>
          <a:lstStyle/>
          <a:p>
            <a:r>
              <a:rPr lang="en-US" dirty="0"/>
              <a:t>As well as data regarding other metrics such as time to first token, </a:t>
            </a:r>
          </a:p>
          <a:p>
            <a:endParaRPr lang="en-US" dirty="0"/>
          </a:p>
          <a:p>
            <a:r>
              <a:rPr lang="en-US" dirty="0"/>
              <a:t>queuing times</a:t>
            </a:r>
            <a:r>
              <a:rPr lang="el-GR" dirty="0"/>
              <a:t> </a:t>
            </a:r>
            <a:r>
              <a:rPr lang="en-US" dirty="0"/>
              <a:t>and </a:t>
            </a:r>
          </a:p>
          <a:p>
            <a:endParaRPr lang="en-US" dirty="0"/>
          </a:p>
          <a:p>
            <a:r>
              <a:rPr lang="en-US" dirty="0"/>
              <a:t>selected frequencies.</a:t>
            </a:r>
          </a:p>
        </p:txBody>
      </p:sp>
      <p:sp>
        <p:nvSpPr>
          <p:cNvPr id="4" name="Slide Number Placeholder 3">
            <a:extLst>
              <a:ext uri="{FF2B5EF4-FFF2-40B4-BE49-F238E27FC236}">
                <a16:creationId xmlns:a16="http://schemas.microsoft.com/office/drawing/2014/main" id="{6BCF9646-F678-C99D-6D9F-AA538B3761A0}"/>
              </a:ext>
            </a:extLst>
          </p:cNvPr>
          <p:cNvSpPr>
            <a:spLocks noGrp="1"/>
          </p:cNvSpPr>
          <p:nvPr>
            <p:ph type="sldNum" sz="quarter" idx="5"/>
          </p:nvPr>
        </p:nvSpPr>
        <p:spPr/>
        <p:txBody>
          <a:bodyPr/>
          <a:lstStyle/>
          <a:p>
            <a:fld id="{2F65BF41-557F-464F-A572-936F8C7D1291}" type="slidenum">
              <a:rPr lang="tr-TR" smtClean="0"/>
              <a:t>41</a:t>
            </a:fld>
            <a:endParaRPr lang="tr-TR"/>
          </a:p>
        </p:txBody>
      </p:sp>
    </p:spTree>
    <p:extLst>
      <p:ext uri="{BB962C8B-B14F-4D97-AF65-F5344CB8AC3E}">
        <p14:creationId xmlns:p14="http://schemas.microsoft.com/office/powerpoint/2010/main" val="3978830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E445-8095-61B5-C938-C6BFF2729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BA977-74DE-69B6-E8AC-89D0F2CB7A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64E38-AB9B-440C-62E8-58AAB4AC0BAA}"/>
              </a:ext>
            </a:extLst>
          </p:cNvPr>
          <p:cNvSpPr>
            <a:spLocks noGrp="1"/>
          </p:cNvSpPr>
          <p:nvPr>
            <p:ph type="body" idx="1"/>
          </p:nvPr>
        </p:nvSpPr>
        <p:spPr/>
        <p:txBody>
          <a:bodyPr/>
          <a:lstStyle/>
          <a:p>
            <a:r>
              <a:rPr lang="en-US" dirty="0"/>
              <a:t>We now deploy </a:t>
            </a:r>
            <a:r>
              <a:rPr lang="en-US" dirty="0" err="1"/>
              <a:t>throttLL’eM</a:t>
            </a:r>
            <a:r>
              <a:rPr lang="en-US" dirty="0"/>
              <a:t> with instance scaling also enabled.</a:t>
            </a:r>
          </a:p>
        </p:txBody>
      </p:sp>
      <p:sp>
        <p:nvSpPr>
          <p:cNvPr id="4" name="Slide Number Placeholder 3">
            <a:extLst>
              <a:ext uri="{FF2B5EF4-FFF2-40B4-BE49-F238E27FC236}">
                <a16:creationId xmlns:a16="http://schemas.microsoft.com/office/drawing/2014/main" id="{C9923EC8-BBEA-59D4-3053-78062ADFDF3F}"/>
              </a:ext>
            </a:extLst>
          </p:cNvPr>
          <p:cNvSpPr>
            <a:spLocks noGrp="1"/>
          </p:cNvSpPr>
          <p:nvPr>
            <p:ph type="sldNum" sz="quarter" idx="5"/>
          </p:nvPr>
        </p:nvSpPr>
        <p:spPr/>
        <p:txBody>
          <a:bodyPr/>
          <a:lstStyle/>
          <a:p>
            <a:fld id="{2F65BF41-557F-464F-A572-936F8C7D1291}" type="slidenum">
              <a:rPr lang="tr-TR" smtClean="0"/>
              <a:t>42</a:t>
            </a:fld>
            <a:endParaRPr lang="tr-TR"/>
          </a:p>
        </p:txBody>
      </p:sp>
    </p:spTree>
    <p:extLst>
      <p:ext uri="{BB962C8B-B14F-4D97-AF65-F5344CB8AC3E}">
        <p14:creationId xmlns:p14="http://schemas.microsoft.com/office/powerpoint/2010/main" val="374392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6269-86A9-1855-9FD9-8A41B4E44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5EF38-F36D-1612-FCC6-801FF62AB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0CE56-2138-33D2-5BC2-17907C60D937}"/>
              </a:ext>
            </a:extLst>
          </p:cNvPr>
          <p:cNvSpPr>
            <a:spLocks noGrp="1"/>
          </p:cNvSpPr>
          <p:nvPr>
            <p:ph type="body" idx="1"/>
          </p:nvPr>
        </p:nvSpPr>
        <p:spPr/>
        <p:txBody>
          <a:bodyPr/>
          <a:lstStyle/>
          <a:p>
            <a:r>
              <a:rPr lang="en-US" dirty="0"/>
              <a:t>To quantify the energy efficiency gains of </a:t>
            </a:r>
            <a:r>
              <a:rPr lang="en-US" dirty="0" err="1"/>
              <a:t>throttLL’eM</a:t>
            </a:r>
            <a:r>
              <a:rPr lang="en-US" dirty="0"/>
              <a:t> </a:t>
            </a:r>
            <a:r>
              <a:rPr lang="el-GR" dirty="0"/>
              <a:t> </a:t>
            </a:r>
            <a:r>
              <a:rPr lang="en-US" dirty="0"/>
              <a:t>we compare it to the following implementations</a:t>
            </a:r>
          </a:p>
          <a:p>
            <a:endParaRPr lang="en-US" dirty="0"/>
          </a:p>
          <a:p>
            <a:r>
              <a:rPr lang="en-US" dirty="0"/>
              <a:t>First - Triton, which is the baseline configuration comprised of 4 GPUs in a tensor parallel configuration running at maximum frequency</a:t>
            </a:r>
          </a:p>
          <a:p>
            <a:endParaRPr lang="en-US" dirty="0"/>
          </a:p>
          <a:p>
            <a:r>
              <a:rPr lang="en-US" dirty="0"/>
              <a:t>Second  - An implementation that ONLY performs autoscaling </a:t>
            </a:r>
          </a:p>
          <a:p>
            <a:r>
              <a:rPr lang="en-US" dirty="0"/>
              <a:t>And Third - An implementation that ONLY performs frequency scaling</a:t>
            </a:r>
          </a:p>
          <a:p>
            <a:endParaRPr lang="en-US" dirty="0"/>
          </a:p>
          <a:p>
            <a:r>
              <a:rPr lang="en-US" dirty="0"/>
              <a:t>In this case </a:t>
            </a:r>
            <a:r>
              <a:rPr lang="en-US" dirty="0" err="1"/>
              <a:t>throttLL’eM</a:t>
            </a:r>
            <a:r>
              <a:rPr lang="en-US" dirty="0"/>
              <a:t>  at 30% predictor error level, improves energy efficiency by 42% compared to the baseline, </a:t>
            </a:r>
          </a:p>
          <a:p>
            <a:endParaRPr lang="en-US" dirty="0"/>
          </a:p>
          <a:p>
            <a:r>
              <a:rPr lang="en-US" dirty="0"/>
              <a:t>While autoscaling and frequency scaling only achieve 21 and 31% respectively</a:t>
            </a:r>
          </a:p>
          <a:p>
            <a:endParaRPr lang="en-US" dirty="0"/>
          </a:p>
          <a:p>
            <a:r>
              <a:rPr lang="en-US" dirty="0"/>
              <a:t>[CLICK] The takeaway here is that both instance and frequency scaling are required to achieve maximum energy savings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1592749-7EC9-16B5-8143-427F670A51B0}"/>
              </a:ext>
            </a:extLst>
          </p:cNvPr>
          <p:cNvSpPr>
            <a:spLocks noGrp="1"/>
          </p:cNvSpPr>
          <p:nvPr>
            <p:ph type="sldNum" sz="quarter" idx="5"/>
          </p:nvPr>
        </p:nvSpPr>
        <p:spPr/>
        <p:txBody>
          <a:bodyPr/>
          <a:lstStyle/>
          <a:p>
            <a:fld id="{2F65BF41-557F-464F-A572-936F8C7D1291}" type="slidenum">
              <a:rPr lang="tr-TR" smtClean="0"/>
              <a:t>43</a:t>
            </a:fld>
            <a:endParaRPr lang="tr-TR"/>
          </a:p>
        </p:txBody>
      </p:sp>
    </p:spTree>
    <p:extLst>
      <p:ext uri="{BB962C8B-B14F-4D97-AF65-F5344CB8AC3E}">
        <p14:creationId xmlns:p14="http://schemas.microsoft.com/office/powerpoint/2010/main" val="3497877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A12A-0527-EC28-533C-267D00553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32CA1-44EF-6B70-F858-9AF20CBD8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F7EFC-827C-984E-3A89-D6E63CDED68B}"/>
              </a:ext>
            </a:extLst>
          </p:cNvPr>
          <p:cNvSpPr>
            <a:spLocks noGrp="1"/>
          </p:cNvSpPr>
          <p:nvPr>
            <p:ph type="body" idx="1"/>
          </p:nvPr>
        </p:nvSpPr>
        <p:spPr/>
        <p:txBody>
          <a:bodyPr/>
          <a:lstStyle/>
          <a:p>
            <a:r>
              <a:rPr lang="en-US" dirty="0"/>
              <a:t>Finally, I would like to give a brief interpretation regarding the sources of our energy gains. </a:t>
            </a:r>
          </a:p>
          <a:p>
            <a:r>
              <a:rPr lang="en-US" dirty="0"/>
              <a:t>There is something interesting regarding frequency scaling.</a:t>
            </a:r>
          </a:p>
          <a:p>
            <a:endParaRPr lang="en-US" dirty="0"/>
          </a:p>
          <a:p>
            <a:r>
              <a:rPr lang="en-US" dirty="0"/>
              <a:t>By reducing frequency, </a:t>
            </a:r>
            <a:r>
              <a:rPr lang="en-US" dirty="0" err="1"/>
              <a:t>throttLL’eM</a:t>
            </a:r>
            <a:r>
              <a:rPr lang="en-US" dirty="0"/>
              <a:t> increases the latency of the forward pass during LLM inference.</a:t>
            </a:r>
          </a:p>
          <a:p>
            <a:r>
              <a:rPr lang="en-US" dirty="0"/>
              <a:t>Due to this,  and the inflight batching mechanism the batch size is artificially increased, resulting in an </a:t>
            </a:r>
            <a:r>
              <a:rPr lang="el-GR" dirty="0"/>
              <a:t> </a:t>
            </a:r>
            <a:r>
              <a:rPr lang="en-US" dirty="0"/>
              <a:t>about 25% increase on average compared to the implementation that performs autoscaling only.</a:t>
            </a:r>
          </a:p>
          <a:p>
            <a:endParaRPr lang="en-US" dirty="0"/>
          </a:p>
          <a:p>
            <a:r>
              <a:rPr lang="en-US" dirty="0"/>
              <a:t>As a result of this, </a:t>
            </a:r>
            <a:r>
              <a:rPr lang="en-US" dirty="0" err="1"/>
              <a:t>ThrottLL’eM</a:t>
            </a:r>
            <a:r>
              <a:rPr lang="en-US" dirty="0"/>
              <a:t> also performs about 24% fewer forward passes using a larger batch size, increasing efficiency. </a:t>
            </a:r>
          </a:p>
          <a:p>
            <a:endParaRPr lang="en-US" dirty="0"/>
          </a:p>
          <a:p>
            <a:endParaRPr lang="en-US" dirty="0"/>
          </a:p>
        </p:txBody>
      </p:sp>
      <p:sp>
        <p:nvSpPr>
          <p:cNvPr id="4" name="Slide Number Placeholder 3">
            <a:extLst>
              <a:ext uri="{FF2B5EF4-FFF2-40B4-BE49-F238E27FC236}">
                <a16:creationId xmlns:a16="http://schemas.microsoft.com/office/drawing/2014/main" id="{E067B0F3-A9A8-7A21-E9CB-7D3FA717D197}"/>
              </a:ext>
            </a:extLst>
          </p:cNvPr>
          <p:cNvSpPr>
            <a:spLocks noGrp="1"/>
          </p:cNvSpPr>
          <p:nvPr>
            <p:ph type="sldNum" sz="quarter" idx="5"/>
          </p:nvPr>
        </p:nvSpPr>
        <p:spPr/>
        <p:txBody>
          <a:bodyPr/>
          <a:lstStyle/>
          <a:p>
            <a:fld id="{2F65BF41-557F-464F-A572-936F8C7D1291}" type="slidenum">
              <a:rPr lang="tr-TR" smtClean="0"/>
              <a:t>44</a:t>
            </a:fld>
            <a:endParaRPr lang="tr-TR"/>
          </a:p>
        </p:txBody>
      </p:sp>
    </p:spTree>
    <p:extLst>
      <p:ext uri="{BB962C8B-B14F-4D97-AF65-F5344CB8AC3E}">
        <p14:creationId xmlns:p14="http://schemas.microsoft.com/office/powerpoint/2010/main" val="3102585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28F85-CAEC-87EA-1054-8DFC5E904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6FED6-6FDB-F55B-DC21-0C5A7893A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2DB4E-8695-23B9-3CCA-5DF7510373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fact, we manage to not only move [CLICK] in this direction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hinted at in the motivation section, but also in this [CLICK] direction, further increasing efficiency.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we compensate for the reduced [CLICK] request level performance by increasing [CLICK] batch level parallelism and system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656383A-7EA2-C69C-89A9-0B4DB557AF2B}"/>
              </a:ext>
            </a:extLst>
          </p:cNvPr>
          <p:cNvSpPr>
            <a:spLocks noGrp="1"/>
          </p:cNvSpPr>
          <p:nvPr>
            <p:ph type="sldNum" sz="quarter" idx="5"/>
          </p:nvPr>
        </p:nvSpPr>
        <p:spPr/>
        <p:txBody>
          <a:bodyPr/>
          <a:lstStyle/>
          <a:p>
            <a:fld id="{2F65BF41-557F-464F-A572-936F8C7D1291}" type="slidenum">
              <a:rPr lang="tr-TR" smtClean="0"/>
              <a:t>45</a:t>
            </a:fld>
            <a:endParaRPr lang="tr-TR"/>
          </a:p>
        </p:txBody>
      </p:sp>
    </p:spTree>
    <p:extLst>
      <p:ext uri="{BB962C8B-B14F-4D97-AF65-F5344CB8AC3E}">
        <p14:creationId xmlns:p14="http://schemas.microsoft.com/office/powerpoint/2010/main" val="371747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69DA-F90E-921A-2A16-C2C14BAD2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70ED5-638F-6B8E-8D7E-3EC0B52DF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21864-046B-C697-CA62-61E9F50C6C27}"/>
              </a:ext>
            </a:extLst>
          </p:cNvPr>
          <p:cNvSpPr>
            <a:spLocks noGrp="1"/>
          </p:cNvSpPr>
          <p:nvPr>
            <p:ph type="body" idx="1"/>
          </p:nvPr>
        </p:nvSpPr>
        <p:spPr/>
        <p:txBody>
          <a:bodyPr/>
          <a:lstStyle/>
          <a:p>
            <a:r>
              <a:rPr lang="en-US" dirty="0"/>
              <a:t>So to conclude</a:t>
            </a:r>
          </a:p>
        </p:txBody>
      </p:sp>
      <p:sp>
        <p:nvSpPr>
          <p:cNvPr id="4" name="Slide Number Placeholder 3">
            <a:extLst>
              <a:ext uri="{FF2B5EF4-FFF2-40B4-BE49-F238E27FC236}">
                <a16:creationId xmlns:a16="http://schemas.microsoft.com/office/drawing/2014/main" id="{04A13AAC-8E2E-984C-34AB-8AC5B2B5C4A2}"/>
              </a:ext>
            </a:extLst>
          </p:cNvPr>
          <p:cNvSpPr>
            <a:spLocks noGrp="1"/>
          </p:cNvSpPr>
          <p:nvPr>
            <p:ph type="sldNum" sz="quarter" idx="5"/>
          </p:nvPr>
        </p:nvSpPr>
        <p:spPr/>
        <p:txBody>
          <a:bodyPr/>
          <a:lstStyle/>
          <a:p>
            <a:fld id="{2F65BF41-557F-464F-A572-936F8C7D1291}" type="slidenum">
              <a:rPr lang="tr-TR" smtClean="0"/>
              <a:t>46</a:t>
            </a:fld>
            <a:endParaRPr lang="tr-TR"/>
          </a:p>
        </p:txBody>
      </p:sp>
    </p:spTree>
    <p:extLst>
      <p:ext uri="{BB962C8B-B14F-4D97-AF65-F5344CB8AC3E}">
        <p14:creationId xmlns:p14="http://schemas.microsoft.com/office/powerpoint/2010/main" val="1299025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3B37C-59A7-E7F2-058F-D649C1A513B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67D4454-F824-BA85-B56D-3F96CC841A3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E61D442-1D03-71EB-F487-B3BE54E52F64}"/>
              </a:ext>
            </a:extLst>
          </p:cNvPr>
          <p:cNvSpPr>
            <a:spLocks noGrp="1"/>
          </p:cNvSpPr>
          <p:nvPr>
            <p:ph type="body" idx="1"/>
          </p:nvPr>
        </p:nvSpPr>
        <p:spPr/>
        <p:txBody>
          <a:bodyPr/>
          <a:lstStyle/>
          <a:p>
            <a:r>
              <a:rPr lang="en-US" dirty="0"/>
              <a:t>This was </a:t>
            </a:r>
            <a:r>
              <a:rPr lang="en-US" dirty="0" err="1"/>
              <a:t>throttLL’eM</a:t>
            </a:r>
            <a:r>
              <a:rPr lang="en-US" dirty="0"/>
              <a:t>,  a framework for energy </a:t>
            </a:r>
            <a:r>
              <a:rPr lang="en-US" dirty="0" err="1"/>
              <a:t>efficieny</a:t>
            </a:r>
            <a:r>
              <a:rPr lang="en-US" dirty="0"/>
              <a:t> LLM inference</a:t>
            </a:r>
          </a:p>
          <a:p>
            <a:endParaRPr lang="en-US" dirty="0"/>
          </a:p>
          <a:p>
            <a:r>
              <a:rPr lang="en-US" dirty="0" err="1"/>
              <a:t>throttLL</a:t>
            </a:r>
            <a:r>
              <a:rPr lang="el-GR" dirty="0"/>
              <a:t>’</a:t>
            </a:r>
            <a:r>
              <a:rPr lang="en-US" dirty="0" err="1"/>
              <a:t>eM</a:t>
            </a:r>
            <a:r>
              <a:rPr lang="en-US" dirty="0"/>
              <a:t> accurately models, predicts and adjusts the performance of the system to meet SLOs with reduced energy consumption. </a:t>
            </a:r>
          </a:p>
          <a:p>
            <a:endParaRPr lang="en-US" dirty="0"/>
          </a:p>
          <a:p>
            <a:r>
              <a:rPr lang="en-US" dirty="0"/>
              <a:t>With our performance modelling methodology we achieve high R-squared scores</a:t>
            </a:r>
          </a:p>
          <a:p>
            <a:r>
              <a:rPr lang="en-US" dirty="0"/>
              <a:t>We experience a very small performance deviation between the actual and the predicted times of arrival at different LLM iterations.</a:t>
            </a:r>
          </a:p>
          <a:p>
            <a:endParaRPr lang="en-US" dirty="0"/>
          </a:p>
          <a:p>
            <a:r>
              <a:rPr lang="en-US" dirty="0"/>
              <a:t>Finally, we demonstrated energy savings upwards of 41%, while respecting the same SLOs as the baseline system.</a:t>
            </a:r>
          </a:p>
        </p:txBody>
      </p:sp>
      <p:sp>
        <p:nvSpPr>
          <p:cNvPr id="4" name="Slayt Numarası Yer Tutucusu 3">
            <a:extLst>
              <a:ext uri="{FF2B5EF4-FFF2-40B4-BE49-F238E27FC236}">
                <a16:creationId xmlns:a16="http://schemas.microsoft.com/office/drawing/2014/main" id="{A050C9B2-8D50-2BB9-CEC8-3C8A3BABABD9}"/>
              </a:ext>
            </a:extLst>
          </p:cNvPr>
          <p:cNvSpPr>
            <a:spLocks noGrp="1"/>
          </p:cNvSpPr>
          <p:nvPr>
            <p:ph type="sldNum" sz="quarter" idx="5"/>
          </p:nvPr>
        </p:nvSpPr>
        <p:spPr/>
        <p:txBody>
          <a:bodyPr/>
          <a:lstStyle/>
          <a:p>
            <a:fld id="{2F65BF41-557F-464F-A572-936F8C7D1291}" type="slidenum">
              <a:rPr lang="tr-TR" smtClean="0"/>
              <a:t>47</a:t>
            </a:fld>
            <a:endParaRPr lang="tr-TR"/>
          </a:p>
        </p:txBody>
      </p:sp>
    </p:spTree>
    <p:extLst>
      <p:ext uri="{BB962C8B-B14F-4D97-AF65-F5344CB8AC3E}">
        <p14:creationId xmlns:p14="http://schemas.microsoft.com/office/powerpoint/2010/main" val="1872023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502C-1360-209B-EF92-2B8A65DB623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6363964-9940-A3B6-43B2-82A724AFE15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6932232-9AF5-E912-CCB5-DA74B55F9254}"/>
              </a:ext>
            </a:extLst>
          </p:cNvPr>
          <p:cNvSpPr>
            <a:spLocks noGrp="1"/>
          </p:cNvSpPr>
          <p:nvPr>
            <p:ph type="body" idx="1"/>
          </p:nvPr>
        </p:nvSpPr>
        <p:spPr/>
        <p:txBody>
          <a:bodyPr/>
          <a:lstStyle/>
          <a:p>
            <a:r>
              <a:rPr lang="tr-TR" dirty="0" err="1"/>
              <a:t>This</a:t>
            </a:r>
            <a:r>
              <a:rPr lang="tr-TR" dirty="0"/>
              <a:t> </a:t>
            </a:r>
            <a:r>
              <a:rPr lang="tr-TR" dirty="0" err="1"/>
              <a:t>was</a:t>
            </a:r>
            <a:r>
              <a:rPr lang="tr-TR" dirty="0"/>
              <a:t> </a:t>
            </a:r>
            <a:r>
              <a:rPr lang="tr-TR" dirty="0" err="1"/>
              <a:t>my</a:t>
            </a:r>
            <a:r>
              <a:rPr lang="tr-TR" dirty="0"/>
              <a:t> </a:t>
            </a:r>
            <a:r>
              <a:rPr lang="tr-TR" dirty="0" err="1"/>
              <a:t>presentation</a:t>
            </a:r>
            <a:r>
              <a:rPr lang="tr-TR" dirty="0"/>
              <a:t> </a:t>
            </a:r>
            <a:r>
              <a:rPr lang="tr-TR" dirty="0" err="1"/>
              <a:t>and</a:t>
            </a:r>
            <a:r>
              <a:rPr lang="tr-TR" dirty="0"/>
              <a:t> I </a:t>
            </a:r>
            <a:r>
              <a:rPr lang="tr-TR" dirty="0" err="1"/>
              <a:t>will</a:t>
            </a:r>
            <a:r>
              <a:rPr lang="tr-TR" dirty="0"/>
              <a:t> be </a:t>
            </a:r>
            <a:r>
              <a:rPr lang="tr-TR" dirty="0" err="1"/>
              <a:t>happy</a:t>
            </a:r>
            <a:r>
              <a:rPr lang="tr-TR" dirty="0"/>
              <a:t> </a:t>
            </a:r>
            <a:r>
              <a:rPr lang="tr-TR" dirty="0" err="1"/>
              <a:t>to</a:t>
            </a:r>
            <a:r>
              <a:rPr lang="tr-TR" dirty="0"/>
              <a:t> </a:t>
            </a:r>
            <a:r>
              <a:rPr lang="tr-TR" dirty="0" err="1"/>
              <a:t>answer</a:t>
            </a:r>
            <a:r>
              <a:rPr lang="tr-TR" dirty="0"/>
              <a:t> </a:t>
            </a:r>
            <a:r>
              <a:rPr lang="tr-TR" dirty="0" err="1"/>
              <a:t>any</a:t>
            </a:r>
            <a:r>
              <a:rPr lang="tr-TR" dirty="0"/>
              <a:t> </a:t>
            </a:r>
            <a:r>
              <a:rPr lang="tr-TR" dirty="0" err="1"/>
              <a:t>questions</a:t>
            </a:r>
            <a:r>
              <a:rPr lang="tr-TR"/>
              <a:t>.</a:t>
            </a:r>
            <a:endParaRPr lang="tr-TR" dirty="0"/>
          </a:p>
        </p:txBody>
      </p:sp>
      <p:sp>
        <p:nvSpPr>
          <p:cNvPr id="4" name="Slayt Numarası Yer Tutucusu 3">
            <a:extLst>
              <a:ext uri="{FF2B5EF4-FFF2-40B4-BE49-F238E27FC236}">
                <a16:creationId xmlns:a16="http://schemas.microsoft.com/office/drawing/2014/main" id="{94F01A39-A990-B88B-2DCB-850466A3C583}"/>
              </a:ext>
            </a:extLst>
          </p:cNvPr>
          <p:cNvSpPr>
            <a:spLocks noGrp="1"/>
          </p:cNvSpPr>
          <p:nvPr>
            <p:ph type="sldNum" sz="quarter" idx="5"/>
          </p:nvPr>
        </p:nvSpPr>
        <p:spPr/>
        <p:txBody>
          <a:bodyPr/>
          <a:lstStyle/>
          <a:p>
            <a:fld id="{2F65BF41-557F-464F-A572-936F8C7D1291}" type="slidenum">
              <a:rPr lang="tr-TR" smtClean="0"/>
              <a:t>48</a:t>
            </a:fld>
            <a:endParaRPr lang="tr-TR"/>
          </a:p>
        </p:txBody>
      </p:sp>
    </p:spTree>
    <p:extLst>
      <p:ext uri="{BB962C8B-B14F-4D97-AF65-F5344CB8AC3E}">
        <p14:creationId xmlns:p14="http://schemas.microsoft.com/office/powerpoint/2010/main" val="2687545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C1438-8620-8C9D-26C3-6A35F51CD2E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5475B42-36AC-128D-2E5D-17576378635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3DB7C02-7CA9-02B1-5726-61AFEF66D516}"/>
              </a:ext>
            </a:extLst>
          </p:cNvPr>
          <p:cNvSpPr>
            <a:spLocks noGrp="1"/>
          </p:cNvSpPr>
          <p:nvPr>
            <p:ph type="body" idx="1"/>
          </p:nvPr>
        </p:nvSpPr>
        <p:spPr/>
        <p:txBody>
          <a:bodyPr/>
          <a:lstStyle/>
          <a:p>
            <a:r>
              <a:rPr lang="tr-TR" dirty="0" err="1"/>
              <a:t>Hello</a:t>
            </a:r>
            <a:r>
              <a:rPr lang="tr-TR" dirty="0"/>
              <a:t> </a:t>
            </a:r>
            <a:r>
              <a:rPr lang="tr-TR" dirty="0" err="1"/>
              <a:t>everyone</a:t>
            </a:r>
            <a:r>
              <a:rPr lang="tr-TR" dirty="0"/>
              <a:t>. I am Andreas </a:t>
            </a:r>
            <a:r>
              <a:rPr lang="tr-TR" dirty="0" err="1"/>
              <a:t>and</a:t>
            </a:r>
            <a:r>
              <a:rPr lang="tr-TR" dirty="0"/>
              <a:t> I am </a:t>
            </a:r>
            <a:r>
              <a:rPr lang="tr-TR" dirty="0" err="1"/>
              <a:t>happy</a:t>
            </a:r>
            <a:r>
              <a:rPr lang="tr-TR" dirty="0"/>
              <a:t> </a:t>
            </a:r>
            <a:r>
              <a:rPr lang="tr-TR" dirty="0" err="1"/>
              <a:t>to</a:t>
            </a:r>
            <a:r>
              <a:rPr lang="tr-TR" dirty="0"/>
              <a:t> </a:t>
            </a:r>
            <a:r>
              <a:rPr lang="tr-TR" dirty="0" err="1"/>
              <a:t>present</a:t>
            </a:r>
            <a:r>
              <a:rPr lang="tr-TR" dirty="0"/>
              <a:t> </a:t>
            </a:r>
            <a:r>
              <a:rPr lang="tr-TR" dirty="0" err="1"/>
              <a:t>throttLL’eM</a:t>
            </a:r>
            <a:r>
              <a:rPr lang="tr-TR" dirty="0"/>
              <a:t>: </a:t>
            </a:r>
            <a:r>
              <a:rPr lang="tr-TR" dirty="0" err="1"/>
              <a:t>Predictive</a:t>
            </a:r>
            <a:r>
              <a:rPr lang="tr-TR" dirty="0"/>
              <a:t> GPU </a:t>
            </a:r>
            <a:r>
              <a:rPr lang="tr-TR" dirty="0" err="1"/>
              <a:t>Throttling</a:t>
            </a:r>
            <a:r>
              <a:rPr lang="tr-TR" dirty="0"/>
              <a:t> </a:t>
            </a:r>
            <a:r>
              <a:rPr lang="tr-TR" dirty="0" err="1"/>
              <a:t>for</a:t>
            </a:r>
            <a:r>
              <a:rPr lang="tr-TR" dirty="0"/>
              <a:t> </a:t>
            </a:r>
            <a:r>
              <a:rPr lang="tr-TR" dirty="0" err="1"/>
              <a:t>Energy</a:t>
            </a:r>
            <a:r>
              <a:rPr lang="tr-TR" dirty="0"/>
              <a:t> </a:t>
            </a:r>
            <a:r>
              <a:rPr lang="tr-TR" dirty="0" err="1"/>
              <a:t>Efficient</a:t>
            </a:r>
            <a:r>
              <a:rPr lang="tr-TR" dirty="0"/>
              <a:t> LLM </a:t>
            </a:r>
            <a:r>
              <a:rPr lang="tr-TR" dirty="0" err="1"/>
              <a:t>Inference</a:t>
            </a:r>
            <a:r>
              <a:rPr lang="tr-TR" dirty="0"/>
              <a:t> </a:t>
            </a:r>
            <a:r>
              <a:rPr lang="tr-TR" dirty="0" err="1"/>
              <a:t>serving</a:t>
            </a:r>
            <a:endParaRPr lang="tr-TR" dirty="0"/>
          </a:p>
        </p:txBody>
      </p:sp>
      <p:sp>
        <p:nvSpPr>
          <p:cNvPr id="4" name="Slayt Numarası Yer Tutucusu 3">
            <a:extLst>
              <a:ext uri="{FF2B5EF4-FFF2-40B4-BE49-F238E27FC236}">
                <a16:creationId xmlns:a16="http://schemas.microsoft.com/office/drawing/2014/main" id="{D934F895-4126-94A2-71EC-A2772EA6D1DD}"/>
              </a:ext>
            </a:extLst>
          </p:cNvPr>
          <p:cNvSpPr>
            <a:spLocks noGrp="1"/>
          </p:cNvSpPr>
          <p:nvPr>
            <p:ph type="sldNum" sz="quarter" idx="5"/>
          </p:nvPr>
        </p:nvSpPr>
        <p:spPr/>
        <p:txBody>
          <a:bodyPr/>
          <a:lstStyle/>
          <a:p>
            <a:fld id="{2F65BF41-557F-464F-A572-936F8C7D1291}" type="slidenum">
              <a:rPr lang="tr-TR" smtClean="0"/>
              <a:t>49</a:t>
            </a:fld>
            <a:endParaRPr lang="tr-TR"/>
          </a:p>
        </p:txBody>
      </p:sp>
    </p:spTree>
    <p:extLst>
      <p:ext uri="{BB962C8B-B14F-4D97-AF65-F5344CB8AC3E}">
        <p14:creationId xmlns:p14="http://schemas.microsoft.com/office/powerpoint/2010/main" val="82087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A511-536A-1C46-4071-03A24F563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D008A-22A9-EF14-F30A-A0FD1CA27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0DE69-1087-3C63-A646-F556C12B9C02}"/>
              </a:ext>
            </a:extLst>
          </p:cNvPr>
          <p:cNvSpPr>
            <a:spLocks noGrp="1"/>
          </p:cNvSpPr>
          <p:nvPr>
            <p:ph type="body" idx="1"/>
          </p:nvPr>
        </p:nvSpPr>
        <p:spPr/>
        <p:txBody>
          <a:bodyPr/>
          <a:lstStyle/>
          <a:p>
            <a:r>
              <a:rPr lang="en-US" dirty="0"/>
              <a:t>Let’s see at a very high level how an LLM works</a:t>
            </a:r>
          </a:p>
          <a:p>
            <a:endParaRPr lang="en-US" dirty="0"/>
          </a:p>
          <a:p>
            <a:r>
              <a:rPr lang="en-US" dirty="0"/>
              <a:t>When a request is received, it is converted into a sequence of numerical values, which are called tokens</a:t>
            </a:r>
          </a:p>
          <a:p>
            <a:endParaRPr lang="en-US" dirty="0"/>
          </a:p>
          <a:p>
            <a:endParaRPr lang="en-US" dirty="0"/>
          </a:p>
        </p:txBody>
      </p:sp>
      <p:sp>
        <p:nvSpPr>
          <p:cNvPr id="4" name="Slide Number Placeholder 3">
            <a:extLst>
              <a:ext uri="{FF2B5EF4-FFF2-40B4-BE49-F238E27FC236}">
                <a16:creationId xmlns:a16="http://schemas.microsoft.com/office/drawing/2014/main" id="{1F3915B7-F804-250C-F3BA-6458F47FA31F}"/>
              </a:ext>
            </a:extLst>
          </p:cNvPr>
          <p:cNvSpPr>
            <a:spLocks noGrp="1"/>
          </p:cNvSpPr>
          <p:nvPr>
            <p:ph type="sldNum" sz="quarter" idx="5"/>
          </p:nvPr>
        </p:nvSpPr>
        <p:spPr/>
        <p:txBody>
          <a:bodyPr/>
          <a:lstStyle/>
          <a:p>
            <a:fld id="{2F65BF41-557F-464F-A572-936F8C7D1291}" type="slidenum">
              <a:rPr lang="tr-TR" smtClean="0"/>
              <a:t>5</a:t>
            </a:fld>
            <a:endParaRPr lang="tr-TR"/>
          </a:p>
        </p:txBody>
      </p:sp>
    </p:spTree>
    <p:extLst>
      <p:ext uri="{BB962C8B-B14F-4D97-AF65-F5344CB8AC3E}">
        <p14:creationId xmlns:p14="http://schemas.microsoft.com/office/powerpoint/2010/main" val="1454280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54C48-637D-2C7F-4715-035838624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C7865-0A28-A76A-2366-CCA3719D6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DB01F-AF6E-F1FB-A9C7-DF6FECFFEC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knob that can be used </a:t>
            </a:r>
          </a:p>
        </p:txBody>
      </p:sp>
      <p:sp>
        <p:nvSpPr>
          <p:cNvPr id="4" name="Slide Number Placeholder 3">
            <a:extLst>
              <a:ext uri="{FF2B5EF4-FFF2-40B4-BE49-F238E27FC236}">
                <a16:creationId xmlns:a16="http://schemas.microsoft.com/office/drawing/2014/main" id="{557EC8B3-AB3E-5FAA-9ECF-12C20BC78C99}"/>
              </a:ext>
            </a:extLst>
          </p:cNvPr>
          <p:cNvSpPr>
            <a:spLocks noGrp="1"/>
          </p:cNvSpPr>
          <p:nvPr>
            <p:ph type="sldNum" sz="quarter" idx="5"/>
          </p:nvPr>
        </p:nvSpPr>
        <p:spPr/>
        <p:txBody>
          <a:bodyPr/>
          <a:lstStyle/>
          <a:p>
            <a:fld id="{2F65BF41-557F-464F-A572-936F8C7D1291}" type="slidenum">
              <a:rPr lang="tr-TR" smtClean="0"/>
              <a:t>50</a:t>
            </a:fld>
            <a:endParaRPr lang="tr-TR"/>
          </a:p>
        </p:txBody>
      </p:sp>
    </p:spTree>
    <p:extLst>
      <p:ext uri="{BB962C8B-B14F-4D97-AF65-F5344CB8AC3E}">
        <p14:creationId xmlns:p14="http://schemas.microsoft.com/office/powerpoint/2010/main" val="3033981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29377-E0C3-D1CB-2301-BB0441533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625D-C467-710C-146C-61995BB2C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B4085-3220-0AE7-B4B0-DE5D48A941A7}"/>
              </a:ext>
            </a:extLst>
          </p:cNvPr>
          <p:cNvSpPr>
            <a:spLocks noGrp="1"/>
          </p:cNvSpPr>
          <p:nvPr>
            <p:ph type="body" idx="1"/>
          </p:nvPr>
        </p:nvSpPr>
        <p:spPr/>
        <p:txBody>
          <a:bodyPr/>
          <a:lstStyle/>
          <a:p>
            <a:r>
              <a:rPr lang="en-US" dirty="0"/>
              <a:t>In this case, we deploy </a:t>
            </a:r>
            <a:r>
              <a:rPr lang="en-US" dirty="0" err="1"/>
              <a:t>throttLL’eM</a:t>
            </a:r>
            <a:r>
              <a:rPr lang="en-US" dirty="0"/>
              <a:t> on the trace, scaling the peak request rate to match the serving capacity offered by the largest configuration which spans 4 GPUs. In this case, autoscaling is used to make coarse grained adjustments to serving throughput, while frequency scaling is used to make finer grained adjustments.</a:t>
            </a:r>
          </a:p>
          <a:p>
            <a:endParaRPr lang="en-US" dirty="0"/>
          </a:p>
          <a:p>
            <a:r>
              <a:rPr lang="en-US" dirty="0"/>
              <a:t>This figure displays some interesting points which we highlight using stars.</a:t>
            </a:r>
          </a:p>
          <a:p>
            <a:endParaRPr lang="en-US" dirty="0"/>
          </a:p>
          <a:p>
            <a:r>
              <a:rPr lang="en-US" dirty="0"/>
              <a:t>First, the red star indicates a situation in which rapid upscaling is required but the request cannot be met, due to the significant provisioning latency associated with starting a new instance.</a:t>
            </a:r>
          </a:p>
          <a:p>
            <a:endParaRPr lang="en-US" dirty="0"/>
          </a:p>
          <a:p>
            <a:r>
              <a:rPr lang="en-US" dirty="0"/>
              <a:t>Second, with a yellow star, we indicate a period of time during which downscaling cannot be performed as load still exceeds the capacity of the load configuration. In this case aggressive frequency downscaling is used to reduce power until load is reduced even further.</a:t>
            </a:r>
          </a:p>
          <a:p>
            <a:endParaRPr lang="en-US" dirty="0"/>
          </a:p>
          <a:p>
            <a:r>
              <a:rPr lang="en-US" dirty="0"/>
              <a:t>The insight here is that Frequency scaling can be used to provide finer grained control over LLM inference when coarse grained adjustments with </a:t>
            </a:r>
            <a:r>
              <a:rPr lang="en-US" dirty="0" err="1"/>
              <a:t>authoscaling</a:t>
            </a:r>
            <a:r>
              <a:rPr lang="en-US" dirty="0"/>
              <a:t> cannot be performed.</a:t>
            </a:r>
          </a:p>
          <a:p>
            <a:endParaRPr lang="en-US" dirty="0"/>
          </a:p>
        </p:txBody>
      </p:sp>
      <p:sp>
        <p:nvSpPr>
          <p:cNvPr id="4" name="Slide Number Placeholder 3">
            <a:extLst>
              <a:ext uri="{FF2B5EF4-FFF2-40B4-BE49-F238E27FC236}">
                <a16:creationId xmlns:a16="http://schemas.microsoft.com/office/drawing/2014/main" id="{DADE6883-8084-C085-2EB4-FB48362B016C}"/>
              </a:ext>
            </a:extLst>
          </p:cNvPr>
          <p:cNvSpPr>
            <a:spLocks noGrp="1"/>
          </p:cNvSpPr>
          <p:nvPr>
            <p:ph type="sldNum" sz="quarter" idx="5"/>
          </p:nvPr>
        </p:nvSpPr>
        <p:spPr/>
        <p:txBody>
          <a:bodyPr/>
          <a:lstStyle/>
          <a:p>
            <a:fld id="{2F65BF41-557F-464F-A572-936F8C7D1291}" type="slidenum">
              <a:rPr lang="tr-TR" smtClean="0"/>
              <a:t>51</a:t>
            </a:fld>
            <a:endParaRPr lang="tr-TR"/>
          </a:p>
        </p:txBody>
      </p:sp>
    </p:spTree>
    <p:extLst>
      <p:ext uri="{BB962C8B-B14F-4D97-AF65-F5344CB8AC3E}">
        <p14:creationId xmlns:p14="http://schemas.microsoft.com/office/powerpoint/2010/main" val="3819291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4119D-FDE0-8481-1173-3B02A6855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26E38-6EE2-C781-1B3B-58096C7F3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7816D-8990-9BB3-B63A-7F7AF50937D4}"/>
              </a:ext>
            </a:extLst>
          </p:cNvPr>
          <p:cNvSpPr>
            <a:spLocks noGrp="1"/>
          </p:cNvSpPr>
          <p:nvPr>
            <p:ph type="body" idx="1"/>
          </p:nvPr>
        </p:nvSpPr>
        <p:spPr/>
        <p:txBody>
          <a:bodyPr/>
          <a:lstStyle/>
          <a:p>
            <a:r>
              <a:rPr lang="en-US" dirty="0"/>
              <a:t>To quantify the gains that stem from autoscaling alone, we repeat the same experiment with different configurations.</a:t>
            </a:r>
          </a:p>
          <a:p>
            <a:r>
              <a:rPr lang="en-US" dirty="0"/>
              <a:t>Triton TP4 refers to the the baseline implementation comprised of 4 GPUs in a tensor parallel configuration.</a:t>
            </a:r>
          </a:p>
          <a:p>
            <a:endParaRPr lang="en-US" dirty="0"/>
          </a:p>
          <a:p>
            <a:r>
              <a:rPr lang="en-US" dirty="0"/>
              <a:t>We also deploy an implementation that only performs autoscaling as well as an implementation that only performs frequency scaling</a:t>
            </a:r>
          </a:p>
          <a:p>
            <a:r>
              <a:rPr lang="en-US" dirty="0"/>
              <a:t>In this case </a:t>
            </a:r>
            <a:r>
              <a:rPr lang="en-US" dirty="0" err="1"/>
              <a:t>throttLL’eM</a:t>
            </a:r>
            <a:r>
              <a:rPr lang="en-US" dirty="0"/>
              <a:t>  at 30% predictor error level, reduces improves energy efficiency by XXX compared to autoscaling only, YY compared to only frequency scaling and provides a XXX improvement over the baseline configuration.</a:t>
            </a:r>
          </a:p>
          <a:p>
            <a:endParaRPr lang="en-US" dirty="0"/>
          </a:p>
          <a:p>
            <a:r>
              <a:rPr lang="en-US" dirty="0"/>
              <a:t>Finally, to highlight the energy gains against existing solutions, we compare </a:t>
            </a:r>
            <a:r>
              <a:rPr lang="en-US" dirty="0" err="1"/>
              <a:t>throttLL’eM</a:t>
            </a:r>
            <a:r>
              <a:rPr lang="en-US" dirty="0"/>
              <a:t> against a Retail-inspired solution. Compared to this implementation, </a:t>
            </a:r>
            <a:r>
              <a:rPr lang="en-US" dirty="0" err="1"/>
              <a:t>throttLL’eM</a:t>
            </a:r>
            <a:r>
              <a:rPr lang="en-US" dirty="0"/>
              <a:t> is able to approach the SLO deadline with greater precision, featuring consuming 12% less energy during the execution of the trace.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1872E38-EDF6-8DBC-F634-EBDA161BAE17}"/>
              </a:ext>
            </a:extLst>
          </p:cNvPr>
          <p:cNvSpPr>
            <a:spLocks noGrp="1"/>
          </p:cNvSpPr>
          <p:nvPr>
            <p:ph type="sldNum" sz="quarter" idx="5"/>
          </p:nvPr>
        </p:nvSpPr>
        <p:spPr/>
        <p:txBody>
          <a:bodyPr/>
          <a:lstStyle/>
          <a:p>
            <a:fld id="{2F65BF41-557F-464F-A572-936F8C7D1291}" type="slidenum">
              <a:rPr lang="tr-TR" smtClean="0"/>
              <a:t>52</a:t>
            </a:fld>
            <a:endParaRPr lang="tr-TR"/>
          </a:p>
        </p:txBody>
      </p:sp>
    </p:spTree>
    <p:extLst>
      <p:ext uri="{BB962C8B-B14F-4D97-AF65-F5344CB8AC3E}">
        <p14:creationId xmlns:p14="http://schemas.microsoft.com/office/powerpoint/2010/main" val="93822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FED7-A6A3-5F43-0E1B-77D66DC7F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E29C5-C90A-178A-E2C6-4AFF6DA7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21E61-2BA8-91E7-836C-A438CF34A41A}"/>
              </a:ext>
            </a:extLst>
          </p:cNvPr>
          <p:cNvSpPr>
            <a:spLocks noGrp="1"/>
          </p:cNvSpPr>
          <p:nvPr>
            <p:ph type="body" idx="1"/>
          </p:nvPr>
        </p:nvSpPr>
        <p:spPr/>
        <p:txBody>
          <a:bodyPr/>
          <a:lstStyle/>
          <a:p>
            <a:r>
              <a:rPr lang="en-US" dirty="0"/>
              <a:t>This sequence of tokens is given to the LLM</a:t>
            </a:r>
            <a:endParaRPr lang="el-GR" dirty="0"/>
          </a:p>
          <a:p>
            <a:endParaRPr lang="en-US" dirty="0"/>
          </a:p>
          <a:p>
            <a:r>
              <a:rPr lang="en-US" dirty="0"/>
              <a:t>, which among other operations computes and caches [CLICK] the Key and Value matrices. </a:t>
            </a:r>
          </a:p>
          <a:p>
            <a:endParaRPr lang="en-US" dirty="0"/>
          </a:p>
          <a:p>
            <a:r>
              <a:rPr lang="en-US" dirty="0"/>
              <a:t>This initial forward pass of the LLM will generate the first token and this phase is known to be compute bound.</a:t>
            </a:r>
          </a:p>
        </p:txBody>
      </p:sp>
      <p:sp>
        <p:nvSpPr>
          <p:cNvPr id="4" name="Slide Number Placeholder 3">
            <a:extLst>
              <a:ext uri="{FF2B5EF4-FFF2-40B4-BE49-F238E27FC236}">
                <a16:creationId xmlns:a16="http://schemas.microsoft.com/office/drawing/2014/main" id="{EBB1B1DC-AA30-0CD4-5EC6-12ACC6BA9B41}"/>
              </a:ext>
            </a:extLst>
          </p:cNvPr>
          <p:cNvSpPr>
            <a:spLocks noGrp="1"/>
          </p:cNvSpPr>
          <p:nvPr>
            <p:ph type="sldNum" sz="quarter" idx="5"/>
          </p:nvPr>
        </p:nvSpPr>
        <p:spPr/>
        <p:txBody>
          <a:bodyPr/>
          <a:lstStyle/>
          <a:p>
            <a:fld id="{2F65BF41-557F-464F-A572-936F8C7D1291}" type="slidenum">
              <a:rPr lang="tr-TR" smtClean="0"/>
              <a:t>6</a:t>
            </a:fld>
            <a:endParaRPr lang="tr-TR"/>
          </a:p>
        </p:txBody>
      </p:sp>
    </p:spTree>
    <p:extLst>
      <p:ext uri="{BB962C8B-B14F-4D97-AF65-F5344CB8AC3E}">
        <p14:creationId xmlns:p14="http://schemas.microsoft.com/office/powerpoint/2010/main" val="327965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F48C3-CFDB-F844-FB75-94DF38876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21E7A-BA57-6517-19CD-3CFD4E1F4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444DF-D399-35BF-9513-7E0FDFE3E3E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[Click]</a:t>
            </a:r>
          </a:p>
        </p:txBody>
      </p:sp>
      <p:sp>
        <p:nvSpPr>
          <p:cNvPr id="4" name="Slide Number Placeholder 3">
            <a:extLst>
              <a:ext uri="{FF2B5EF4-FFF2-40B4-BE49-F238E27FC236}">
                <a16:creationId xmlns:a16="http://schemas.microsoft.com/office/drawing/2014/main" id="{D805EDDE-0C40-E101-B579-3B8014567E5F}"/>
              </a:ext>
            </a:extLst>
          </p:cNvPr>
          <p:cNvSpPr>
            <a:spLocks noGrp="1"/>
          </p:cNvSpPr>
          <p:nvPr>
            <p:ph type="sldNum" sz="quarter" idx="5"/>
          </p:nvPr>
        </p:nvSpPr>
        <p:spPr/>
        <p:txBody>
          <a:bodyPr/>
          <a:lstStyle/>
          <a:p>
            <a:fld id="{2F65BF41-557F-464F-A572-936F8C7D1291}" type="slidenum">
              <a:rPr lang="tr-TR" smtClean="0"/>
              <a:t>7</a:t>
            </a:fld>
            <a:endParaRPr lang="tr-TR"/>
          </a:p>
        </p:txBody>
      </p:sp>
    </p:spTree>
    <p:extLst>
      <p:ext uri="{BB962C8B-B14F-4D97-AF65-F5344CB8AC3E}">
        <p14:creationId xmlns:p14="http://schemas.microsoft.com/office/powerpoint/2010/main" val="479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9CECB-AF4C-2143-8BBB-BC22C206D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FFC0B-A020-D14D-D127-E6BDBFA28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4246A-1F0D-AD13-BD02-72FCE52C1FA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Since LLMs are autoregressive, generating one token at a time, this process repeats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with the previously cached KV representations are read during each iteration.</a:t>
            </a:r>
            <a:r>
              <a:rPr lang="el-GR" dirty="0"/>
              <a:t> </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 Additionally, new representations also computed and appended to the KV cache.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 Overall, this autoregressive generation process is known to be memory bound.</a:t>
            </a:r>
          </a:p>
        </p:txBody>
      </p:sp>
      <p:sp>
        <p:nvSpPr>
          <p:cNvPr id="4" name="Slide Number Placeholder 3">
            <a:extLst>
              <a:ext uri="{FF2B5EF4-FFF2-40B4-BE49-F238E27FC236}">
                <a16:creationId xmlns:a16="http://schemas.microsoft.com/office/drawing/2014/main" id="{862B0BC8-CDE7-E7CB-419D-3257D734DDCA}"/>
              </a:ext>
            </a:extLst>
          </p:cNvPr>
          <p:cNvSpPr>
            <a:spLocks noGrp="1"/>
          </p:cNvSpPr>
          <p:nvPr>
            <p:ph type="sldNum" sz="quarter" idx="5"/>
          </p:nvPr>
        </p:nvSpPr>
        <p:spPr/>
        <p:txBody>
          <a:bodyPr/>
          <a:lstStyle/>
          <a:p>
            <a:fld id="{2F65BF41-557F-464F-A572-936F8C7D1291}" type="slidenum">
              <a:rPr lang="tr-TR" smtClean="0"/>
              <a:t>8</a:t>
            </a:fld>
            <a:endParaRPr lang="tr-TR"/>
          </a:p>
        </p:txBody>
      </p:sp>
    </p:spTree>
    <p:extLst>
      <p:ext uri="{BB962C8B-B14F-4D97-AF65-F5344CB8AC3E}">
        <p14:creationId xmlns:p14="http://schemas.microsoft.com/office/powerpoint/2010/main" val="750706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1BB1-54A9-BB57-722F-0D53EBD9C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89863-3EA1-8C14-FC9F-835B72C44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F9B1E-A9FF-B4FE-E340-B641B47FE2F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This process repeats again  [CLICK]</a:t>
            </a:r>
          </a:p>
        </p:txBody>
      </p:sp>
      <p:sp>
        <p:nvSpPr>
          <p:cNvPr id="4" name="Slide Number Placeholder 3">
            <a:extLst>
              <a:ext uri="{FF2B5EF4-FFF2-40B4-BE49-F238E27FC236}">
                <a16:creationId xmlns:a16="http://schemas.microsoft.com/office/drawing/2014/main" id="{A26081C4-0779-34B1-F57B-7971F138864A}"/>
              </a:ext>
            </a:extLst>
          </p:cNvPr>
          <p:cNvSpPr>
            <a:spLocks noGrp="1"/>
          </p:cNvSpPr>
          <p:nvPr>
            <p:ph type="sldNum" sz="quarter" idx="5"/>
          </p:nvPr>
        </p:nvSpPr>
        <p:spPr/>
        <p:txBody>
          <a:bodyPr/>
          <a:lstStyle/>
          <a:p>
            <a:fld id="{2F65BF41-557F-464F-A572-936F8C7D1291}" type="slidenum">
              <a:rPr lang="tr-TR" smtClean="0"/>
              <a:t>9</a:t>
            </a:fld>
            <a:endParaRPr lang="tr-TR"/>
          </a:p>
        </p:txBody>
      </p:sp>
    </p:spTree>
    <p:extLst>
      <p:ext uri="{BB962C8B-B14F-4D97-AF65-F5344CB8AC3E}">
        <p14:creationId xmlns:p14="http://schemas.microsoft.com/office/powerpoint/2010/main" val="307208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dirty="0"/>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3888E83-158B-4B59-84E9-E280E6DBC3FC}" type="datetime1">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159036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7B333B-CC29-4525-88F0-A44EF15B0F10}" type="datetime1">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420935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EB1F644-7E65-48F8-93BF-10F482289F2D}" type="datetime1">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3473987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195928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67A03328-A26B-0D75-E944-B0D91AFD99F5}"/>
              </a:ext>
            </a:extLst>
          </p:cNvPr>
          <p:cNvSpPr/>
          <p:nvPr userDrawn="1"/>
        </p:nvSpPr>
        <p:spPr>
          <a:xfrm>
            <a:off x="0" y="0"/>
            <a:ext cx="9143998" cy="872836"/>
          </a:xfrm>
          <a:prstGeom prst="rect">
            <a:avLst/>
          </a:prstGeom>
          <a:solidFill>
            <a:srgbClr val="CFD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p:cNvSpPr>
            <a:spLocks noGrp="1"/>
          </p:cNvSpPr>
          <p:nvPr>
            <p:ph type="title"/>
          </p:nvPr>
        </p:nvSpPr>
        <p:spPr>
          <a:xfrm>
            <a:off x="133004" y="0"/>
            <a:ext cx="8894618" cy="931025"/>
          </a:xfrm>
        </p:spPr>
        <p:txBody>
          <a:bodyPr>
            <a:noAutofit/>
          </a:bodyPr>
          <a:lstStyle>
            <a:lvl1pPr>
              <a:defRPr sz="3200" b="1">
                <a:solidFill>
                  <a:srgbClr val="2963E3"/>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1" y="1088967"/>
            <a:ext cx="9143999" cy="508799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Footer Placeholder 4"/>
          <p:cNvSpPr>
            <a:spLocks noGrp="1"/>
          </p:cNvSpPr>
          <p:nvPr>
            <p:ph type="ftr" sz="quarter" idx="11"/>
          </p:nvPr>
        </p:nvSpPr>
        <p:spPr>
          <a:xfrm>
            <a:off x="3968299" y="6517178"/>
            <a:ext cx="4427556" cy="204298"/>
          </a:xfrm>
        </p:spPr>
        <p:txBody>
          <a:bodyPr/>
          <a:lstStyle/>
          <a:p>
            <a:endParaRPr lang="tr-TR" dirty="0"/>
          </a:p>
        </p:txBody>
      </p:sp>
      <p:sp>
        <p:nvSpPr>
          <p:cNvPr id="6" name="Slide Number Placeholder 5"/>
          <p:cNvSpPr>
            <a:spLocks noGrp="1"/>
          </p:cNvSpPr>
          <p:nvPr>
            <p:ph type="sldNum" sz="quarter" idx="12"/>
          </p:nvPr>
        </p:nvSpPr>
        <p:spPr>
          <a:xfrm>
            <a:off x="8395854" y="6517178"/>
            <a:ext cx="489065" cy="204298"/>
          </a:xfrm>
        </p:spPr>
        <p:txBody>
          <a:bodyPr/>
          <a:lstStyle>
            <a:lvl1pPr>
              <a:defRPr sz="1800"/>
            </a:lvl1pPr>
          </a:lstStyle>
          <a:p>
            <a:fld id="{CBE5B309-C2CE-4D90-B104-F7E98438FC65}" type="slidenum">
              <a:rPr lang="tr-TR" smtClean="0"/>
              <a:pPr/>
              <a:t>‹#›</a:t>
            </a:fld>
            <a:endParaRPr lang="tr-TR" dirty="0"/>
          </a:p>
        </p:txBody>
      </p:sp>
    </p:spTree>
    <p:extLst>
      <p:ext uri="{BB962C8B-B14F-4D97-AF65-F5344CB8AC3E}">
        <p14:creationId xmlns:p14="http://schemas.microsoft.com/office/powerpoint/2010/main" val="152136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BC0D87A-3270-44B8-81B9-EE9946E7E5FC}" type="datetime1">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51060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A04979C-F9C2-4CFE-B5A9-0C6B05A5D3EC}" type="datetime1">
              <a:rPr lang="tr-TR" smtClean="0"/>
              <a:t>4.03.2025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72724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59A7655-2E18-480C-9064-E1B296A32B7A}" type="datetime1">
              <a:rPr lang="tr-TR" smtClean="0"/>
              <a:t>4.03.2025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294460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CDDBE6C-826E-4CEC-84E2-E26B95886B92}" type="datetime1">
              <a:rPr lang="tr-TR" smtClean="0"/>
              <a:t>4.03.2025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132264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86753-E1F1-41BE-961E-DEE85F5F88E3}" type="datetime1">
              <a:rPr lang="tr-TR" smtClean="0"/>
              <a:t>4.03.2025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59634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0FB802B-CCFE-42A6-B3E1-C435C701A830}" type="datetime1">
              <a:rPr lang="tr-TR" smtClean="0"/>
              <a:t>4.03.2025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220538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40678DC-E34F-485C-BBC9-32750B73CCB6}" type="datetime1">
              <a:rPr lang="tr-TR" smtClean="0"/>
              <a:t>4.03.2025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BE5B309-C2CE-4D90-B104-F7E98438FC65}" type="slidenum">
              <a:rPr lang="tr-TR" smtClean="0"/>
              <a:t>‹#›</a:t>
            </a:fld>
            <a:endParaRPr lang="tr-TR"/>
          </a:p>
        </p:txBody>
      </p:sp>
    </p:spTree>
    <p:extLst>
      <p:ext uri="{BB962C8B-B14F-4D97-AF65-F5344CB8AC3E}">
        <p14:creationId xmlns:p14="http://schemas.microsoft.com/office/powerpoint/2010/main" val="249886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7F34D-9950-478C-A4B2-CD9A98A43558}" type="datetime1">
              <a:rPr lang="tr-TR" smtClean="0"/>
              <a:t>4.03.2025</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5B309-C2CE-4D90-B104-F7E98438FC65}" type="slidenum">
              <a:rPr lang="tr-TR" smtClean="0"/>
              <a:t>‹#›</a:t>
            </a:fld>
            <a:endParaRPr lang="tr-TR"/>
          </a:p>
        </p:txBody>
      </p:sp>
      <p:sp>
        <p:nvSpPr>
          <p:cNvPr id="23" name="Dikdörtgen 22">
            <a:extLst>
              <a:ext uri="{FF2B5EF4-FFF2-40B4-BE49-F238E27FC236}">
                <a16:creationId xmlns:a16="http://schemas.microsoft.com/office/drawing/2014/main" id="{68EA19BC-84E2-B20E-D9CA-F6EC07ACDA63}"/>
              </a:ext>
            </a:extLst>
          </p:cNvPr>
          <p:cNvSpPr/>
          <p:nvPr userDrawn="1"/>
        </p:nvSpPr>
        <p:spPr>
          <a:xfrm>
            <a:off x="-1089858" y="27727"/>
            <a:ext cx="849085" cy="466531"/>
          </a:xfrm>
          <a:prstGeom prst="rect">
            <a:avLst/>
          </a:prstGeom>
          <a:solidFill>
            <a:srgbClr val="6292F7"/>
          </a:solidFill>
          <a:ln>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6292F7"/>
              </a:solidFill>
            </a:endParaRPr>
          </a:p>
        </p:txBody>
      </p:sp>
      <p:sp>
        <p:nvSpPr>
          <p:cNvPr id="24" name="Dikdörtgen 23">
            <a:extLst>
              <a:ext uri="{FF2B5EF4-FFF2-40B4-BE49-F238E27FC236}">
                <a16:creationId xmlns:a16="http://schemas.microsoft.com/office/drawing/2014/main" id="{1CA6EA86-CEF8-C463-FE7C-0B40F3AFCADF}"/>
              </a:ext>
            </a:extLst>
          </p:cNvPr>
          <p:cNvSpPr/>
          <p:nvPr userDrawn="1"/>
        </p:nvSpPr>
        <p:spPr>
          <a:xfrm>
            <a:off x="-1089859" y="565792"/>
            <a:ext cx="849085" cy="466531"/>
          </a:xfrm>
          <a:prstGeom prst="rect">
            <a:avLst/>
          </a:prstGeom>
          <a:solidFill>
            <a:srgbClr val="7A62E7"/>
          </a:solidFill>
          <a:ln>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a:extLst>
              <a:ext uri="{FF2B5EF4-FFF2-40B4-BE49-F238E27FC236}">
                <a16:creationId xmlns:a16="http://schemas.microsoft.com/office/drawing/2014/main" id="{43F55123-6402-8B8A-CAD4-A9BD906B569D}"/>
              </a:ext>
            </a:extLst>
          </p:cNvPr>
          <p:cNvSpPr/>
          <p:nvPr userDrawn="1"/>
        </p:nvSpPr>
        <p:spPr>
          <a:xfrm>
            <a:off x="-1089859" y="1103857"/>
            <a:ext cx="849085" cy="466531"/>
          </a:xfrm>
          <a:prstGeom prst="rect">
            <a:avLst/>
          </a:prstGeom>
          <a:solidFill>
            <a:srgbClr val="E1257C"/>
          </a:solidFill>
          <a:ln>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A45B484E-4836-A2F4-9832-3B0D69CA46A4}"/>
              </a:ext>
            </a:extLst>
          </p:cNvPr>
          <p:cNvSpPr/>
          <p:nvPr userDrawn="1"/>
        </p:nvSpPr>
        <p:spPr>
          <a:xfrm>
            <a:off x="-1089860" y="1643319"/>
            <a:ext cx="849085" cy="466531"/>
          </a:xfrm>
          <a:prstGeom prst="rect">
            <a:avLst/>
          </a:prstGeom>
          <a:solidFill>
            <a:srgbClr val="FF5F25"/>
          </a:solidFill>
          <a:ln>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2F4B1A99-F06E-82E8-CD81-123648DC1EBE}"/>
              </a:ext>
            </a:extLst>
          </p:cNvPr>
          <p:cNvSpPr/>
          <p:nvPr userDrawn="1"/>
        </p:nvSpPr>
        <p:spPr>
          <a:xfrm>
            <a:off x="-1089861" y="2181384"/>
            <a:ext cx="849085" cy="466531"/>
          </a:xfrm>
          <a:prstGeom prst="rect">
            <a:avLst/>
          </a:prstGeom>
          <a:solidFill>
            <a:srgbClr val="FFAE3C"/>
          </a:solidFill>
          <a:ln>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Dikdörtgen 6">
            <a:extLst>
              <a:ext uri="{FF2B5EF4-FFF2-40B4-BE49-F238E27FC236}">
                <a16:creationId xmlns:a16="http://schemas.microsoft.com/office/drawing/2014/main" id="{7A4F6B98-E975-0A4F-B04B-5F3FD87BA154}"/>
              </a:ext>
            </a:extLst>
          </p:cNvPr>
          <p:cNvSpPr/>
          <p:nvPr userDrawn="1"/>
        </p:nvSpPr>
        <p:spPr>
          <a:xfrm>
            <a:off x="-2067758" y="27727"/>
            <a:ext cx="849085" cy="466531"/>
          </a:xfrm>
          <a:prstGeom prst="rect">
            <a:avLst/>
          </a:prstGeom>
          <a:solidFill>
            <a:srgbClr val="C4D7FC"/>
          </a:solidFill>
          <a:ln>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6292F7"/>
              </a:solidFill>
            </a:endParaRPr>
          </a:p>
        </p:txBody>
      </p:sp>
      <p:sp>
        <p:nvSpPr>
          <p:cNvPr id="8" name="Dikdörtgen 7">
            <a:extLst>
              <a:ext uri="{FF2B5EF4-FFF2-40B4-BE49-F238E27FC236}">
                <a16:creationId xmlns:a16="http://schemas.microsoft.com/office/drawing/2014/main" id="{3E3FD0C4-2418-8E58-968D-B3352EDC4962}"/>
              </a:ext>
            </a:extLst>
          </p:cNvPr>
          <p:cNvSpPr/>
          <p:nvPr userDrawn="1"/>
        </p:nvSpPr>
        <p:spPr>
          <a:xfrm>
            <a:off x="-2067759" y="565792"/>
            <a:ext cx="849085" cy="466531"/>
          </a:xfrm>
          <a:prstGeom prst="rect">
            <a:avLst/>
          </a:prstGeom>
          <a:solidFill>
            <a:srgbClr val="DAD3F9"/>
          </a:solidFill>
          <a:ln>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EF99CE5C-B9DD-70C9-7D13-418B7A165D7F}"/>
              </a:ext>
            </a:extLst>
          </p:cNvPr>
          <p:cNvSpPr/>
          <p:nvPr userDrawn="1"/>
        </p:nvSpPr>
        <p:spPr>
          <a:xfrm>
            <a:off x="-2067759" y="1103857"/>
            <a:ext cx="849085" cy="466531"/>
          </a:xfrm>
          <a:prstGeom prst="rect">
            <a:avLst/>
          </a:prstGeom>
          <a:solidFill>
            <a:srgbClr val="F9D3E4"/>
          </a:solidFill>
          <a:ln>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2188929A-C5F3-4188-7020-EB1FFA19992C}"/>
              </a:ext>
            </a:extLst>
          </p:cNvPr>
          <p:cNvSpPr/>
          <p:nvPr userDrawn="1"/>
        </p:nvSpPr>
        <p:spPr>
          <a:xfrm>
            <a:off x="-2067760" y="1643319"/>
            <a:ext cx="849085" cy="466531"/>
          </a:xfrm>
          <a:prstGeom prst="rect">
            <a:avLst/>
          </a:prstGeom>
          <a:solidFill>
            <a:srgbClr val="FFE0D5"/>
          </a:solidFill>
          <a:ln>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A6E8508F-0BC5-6B63-2377-26895A041F3E}"/>
              </a:ext>
            </a:extLst>
          </p:cNvPr>
          <p:cNvSpPr/>
          <p:nvPr userDrawn="1"/>
        </p:nvSpPr>
        <p:spPr>
          <a:xfrm>
            <a:off x="-2067761" y="2181384"/>
            <a:ext cx="849085" cy="466531"/>
          </a:xfrm>
          <a:prstGeom prst="rect">
            <a:avLst/>
          </a:prstGeom>
          <a:solidFill>
            <a:srgbClr val="FFEBCD"/>
          </a:solidFill>
          <a:ln>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EACC24E1-3D4E-7201-E434-FBF75F2CE77F}"/>
              </a:ext>
            </a:extLst>
          </p:cNvPr>
          <p:cNvSpPr/>
          <p:nvPr userDrawn="1"/>
        </p:nvSpPr>
        <p:spPr>
          <a:xfrm>
            <a:off x="-1089858" y="2827758"/>
            <a:ext cx="849085" cy="466531"/>
          </a:xfrm>
          <a:prstGeom prst="rect">
            <a:avLst/>
          </a:prstGeom>
          <a:solidFill>
            <a:srgbClr val="316CE3"/>
          </a:solidFill>
          <a:ln>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rgbClr val="6292F7"/>
              </a:solidFill>
            </a:endParaRPr>
          </a:p>
        </p:txBody>
      </p:sp>
      <p:sp>
        <p:nvSpPr>
          <p:cNvPr id="20" name="Dikdörtgen 19">
            <a:extLst>
              <a:ext uri="{FF2B5EF4-FFF2-40B4-BE49-F238E27FC236}">
                <a16:creationId xmlns:a16="http://schemas.microsoft.com/office/drawing/2014/main" id="{45B9A5FD-9A57-5F6B-EF78-3522196A3F17}"/>
              </a:ext>
            </a:extLst>
          </p:cNvPr>
          <p:cNvSpPr/>
          <p:nvPr userDrawn="1"/>
        </p:nvSpPr>
        <p:spPr>
          <a:xfrm>
            <a:off x="-1089859" y="3365823"/>
            <a:ext cx="849085" cy="466531"/>
          </a:xfrm>
          <a:prstGeom prst="rect">
            <a:avLst/>
          </a:prstGeom>
          <a:solidFill>
            <a:srgbClr val="6D40DC"/>
          </a:solidFill>
          <a:ln>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757EAE82-DA6F-8200-93B7-2D9FECEAD20F}"/>
              </a:ext>
            </a:extLst>
          </p:cNvPr>
          <p:cNvSpPr/>
          <p:nvPr userDrawn="1"/>
        </p:nvSpPr>
        <p:spPr>
          <a:xfrm>
            <a:off x="-1089859" y="3903888"/>
            <a:ext cx="849085" cy="466531"/>
          </a:xfrm>
          <a:prstGeom prst="rect">
            <a:avLst/>
          </a:prstGeom>
          <a:solidFill>
            <a:srgbClr val="B3195F"/>
          </a:solidFill>
          <a:ln>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A0108268-F182-A605-81F2-7244B77BDE3C}"/>
              </a:ext>
            </a:extLst>
          </p:cNvPr>
          <p:cNvSpPr/>
          <p:nvPr userDrawn="1"/>
        </p:nvSpPr>
        <p:spPr>
          <a:xfrm>
            <a:off x="-1089860" y="4443350"/>
            <a:ext cx="849085" cy="466531"/>
          </a:xfrm>
          <a:prstGeom prst="rect">
            <a:avLst/>
          </a:prstGeom>
          <a:solidFill>
            <a:srgbClr val="F23F00"/>
          </a:solidFill>
          <a:ln>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4C75A030-42E4-77C7-5F87-BBC2F3410A37}"/>
              </a:ext>
            </a:extLst>
          </p:cNvPr>
          <p:cNvSpPr/>
          <p:nvPr userDrawn="1"/>
        </p:nvSpPr>
        <p:spPr>
          <a:xfrm>
            <a:off x="-1089861" y="4981415"/>
            <a:ext cx="849085" cy="466531"/>
          </a:xfrm>
          <a:prstGeom prst="rect">
            <a:avLst/>
          </a:prstGeom>
          <a:solidFill>
            <a:srgbClr val="E28700"/>
          </a:solidFill>
          <a:ln>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589152295"/>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25D1F-E27F-C772-E828-2DD7B2461F81}"/>
            </a:ext>
          </a:extLst>
        </p:cNvPr>
        <p:cNvGrpSpPr/>
        <p:nvPr/>
      </p:nvGrpSpPr>
      <p:grpSpPr>
        <a:xfrm>
          <a:off x="0" y="0"/>
          <a:ext cx="0" cy="0"/>
          <a:chOff x="0" y="0"/>
          <a:chExt cx="0" cy="0"/>
        </a:xfrm>
      </p:grpSpPr>
      <p:sp>
        <p:nvSpPr>
          <p:cNvPr id="11" name="Dikdörtgen 10">
            <a:extLst>
              <a:ext uri="{FF2B5EF4-FFF2-40B4-BE49-F238E27FC236}">
                <a16:creationId xmlns:a16="http://schemas.microsoft.com/office/drawing/2014/main" id="{457B4626-10A2-DA6B-54C7-E02FE715F31D}"/>
              </a:ext>
            </a:extLst>
          </p:cNvPr>
          <p:cNvSpPr/>
          <p:nvPr/>
        </p:nvSpPr>
        <p:spPr>
          <a:xfrm>
            <a:off x="-1" y="-2"/>
            <a:ext cx="9144000" cy="3918859"/>
          </a:xfrm>
          <a:prstGeom prst="rect">
            <a:avLst/>
          </a:prstGeom>
          <a:solidFill>
            <a:srgbClr val="CFDEF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latin typeface="+mj-lt"/>
            </a:endParaRPr>
          </a:p>
        </p:txBody>
      </p:sp>
      <p:sp>
        <p:nvSpPr>
          <p:cNvPr id="3" name="Alt Başlık 2">
            <a:extLst>
              <a:ext uri="{FF2B5EF4-FFF2-40B4-BE49-F238E27FC236}">
                <a16:creationId xmlns:a16="http://schemas.microsoft.com/office/drawing/2014/main" id="{5C2696FD-8B7C-6D5D-F16F-FE1FE181425F}"/>
              </a:ext>
            </a:extLst>
          </p:cNvPr>
          <p:cNvSpPr>
            <a:spLocks noGrp="1"/>
          </p:cNvSpPr>
          <p:nvPr>
            <p:ph type="subTitle" idx="1"/>
          </p:nvPr>
        </p:nvSpPr>
        <p:spPr>
          <a:xfrm>
            <a:off x="1" y="4167952"/>
            <a:ext cx="9143999" cy="1450125"/>
          </a:xfrm>
        </p:spPr>
        <p:txBody>
          <a:bodyPr vert="horz" lIns="91440" tIns="45720" rIns="91440" bIns="45720" rtlCol="0" anchor="t">
            <a:noAutofit/>
          </a:bodyPr>
          <a:lstStyle/>
          <a:p>
            <a:r>
              <a:rPr lang="en-US" b="1" dirty="0">
                <a:latin typeface="+mj-lt"/>
                <a:ea typeface="Tahoma"/>
                <a:cs typeface="Arial"/>
              </a:rPr>
              <a:t>Andreas K. </a:t>
            </a:r>
            <a:r>
              <a:rPr lang="en-US" b="1" dirty="0" err="1">
                <a:latin typeface="+mj-lt"/>
                <a:ea typeface="Tahoma"/>
                <a:cs typeface="Arial"/>
              </a:rPr>
              <a:t>Kakolyris</a:t>
            </a:r>
            <a:r>
              <a:rPr lang="en-US" b="1" dirty="0">
                <a:latin typeface="+mj-lt"/>
                <a:ea typeface="Tahoma"/>
                <a:cs typeface="Arial"/>
              </a:rPr>
              <a:t>    </a:t>
            </a:r>
            <a:r>
              <a:rPr lang="en-US" dirty="0" err="1">
                <a:latin typeface="+mj-lt"/>
                <a:ea typeface="Tahoma"/>
                <a:cs typeface="Arial"/>
              </a:rPr>
              <a:t>Dimosthenis</a:t>
            </a:r>
            <a:r>
              <a:rPr lang="en-US" dirty="0">
                <a:latin typeface="+mj-lt"/>
                <a:ea typeface="Tahoma"/>
                <a:cs typeface="Arial"/>
              </a:rPr>
              <a:t> </a:t>
            </a:r>
            <a:r>
              <a:rPr lang="en-US" dirty="0" err="1">
                <a:latin typeface="+mj-lt"/>
                <a:ea typeface="Tahoma"/>
                <a:cs typeface="Arial"/>
              </a:rPr>
              <a:t>Masouros</a:t>
            </a:r>
            <a:endParaRPr lang="en-US" dirty="0">
              <a:latin typeface="+mj-lt"/>
              <a:ea typeface="Tahoma"/>
              <a:cs typeface="Arial"/>
            </a:endParaRPr>
          </a:p>
          <a:p>
            <a:r>
              <a:rPr lang="en-US" dirty="0">
                <a:latin typeface="+mj-lt"/>
                <a:ea typeface="Tahoma"/>
                <a:cs typeface="Arial"/>
              </a:rPr>
              <a:t>Petros </a:t>
            </a:r>
            <a:r>
              <a:rPr lang="en-US" dirty="0" err="1">
                <a:latin typeface="+mj-lt"/>
                <a:ea typeface="Tahoma"/>
                <a:cs typeface="Arial"/>
              </a:rPr>
              <a:t>Vavaroutsos</a:t>
            </a:r>
            <a:r>
              <a:rPr lang="en-US" dirty="0">
                <a:latin typeface="+mj-lt"/>
                <a:ea typeface="Tahoma"/>
                <a:cs typeface="Arial"/>
              </a:rPr>
              <a:t>     </a:t>
            </a:r>
            <a:r>
              <a:rPr lang="en-US" dirty="0" err="1">
                <a:latin typeface="+mj-lt"/>
                <a:ea typeface="Tahoma"/>
                <a:cs typeface="Arial"/>
              </a:rPr>
              <a:t>Sotirios</a:t>
            </a:r>
            <a:r>
              <a:rPr lang="en-US" dirty="0">
                <a:latin typeface="+mj-lt"/>
                <a:ea typeface="Tahoma"/>
                <a:cs typeface="Arial"/>
              </a:rPr>
              <a:t> Xydis    Dimitrios </a:t>
            </a:r>
            <a:r>
              <a:rPr lang="en-US" dirty="0" err="1">
                <a:latin typeface="+mj-lt"/>
                <a:ea typeface="Tahoma"/>
                <a:cs typeface="Arial"/>
              </a:rPr>
              <a:t>Soudris</a:t>
            </a:r>
            <a:endParaRPr lang="en-US" dirty="0">
              <a:latin typeface="+mj-lt"/>
              <a:ea typeface="Tahoma"/>
              <a:cs typeface="Arial"/>
            </a:endParaRPr>
          </a:p>
        </p:txBody>
      </p:sp>
      <p:pic>
        <p:nvPicPr>
          <p:cNvPr id="14" name="Picture 9">
            <a:extLst>
              <a:ext uri="{FF2B5EF4-FFF2-40B4-BE49-F238E27FC236}">
                <a16:creationId xmlns:a16="http://schemas.microsoft.com/office/drawing/2014/main" id="{B5C9984B-288A-A993-36C6-F909A67BD504}"/>
              </a:ext>
            </a:extLst>
          </p:cNvPr>
          <p:cNvPicPr>
            <a:picLocks noChangeAspect="1"/>
          </p:cNvPicPr>
          <p:nvPr/>
        </p:nvPicPr>
        <p:blipFill rotWithShape="1">
          <a:blip r:embed="rId3"/>
          <a:srcRect l="11820" t="33599" r="12247" b="30996"/>
          <a:stretch/>
        </p:blipFill>
        <p:spPr>
          <a:xfrm>
            <a:off x="1575089" y="6186869"/>
            <a:ext cx="2481619" cy="426947"/>
          </a:xfrm>
          <a:prstGeom prst="rect">
            <a:avLst/>
          </a:prstGeom>
        </p:spPr>
      </p:pic>
      <p:sp>
        <p:nvSpPr>
          <p:cNvPr id="6" name="Başlık 1">
            <a:extLst>
              <a:ext uri="{FF2B5EF4-FFF2-40B4-BE49-F238E27FC236}">
                <a16:creationId xmlns:a16="http://schemas.microsoft.com/office/drawing/2014/main" id="{479B86BE-D893-43E1-1AEE-ADA2FC0E2A11}"/>
              </a:ext>
            </a:extLst>
          </p:cNvPr>
          <p:cNvSpPr>
            <a:spLocks noGrp="1"/>
          </p:cNvSpPr>
          <p:nvPr>
            <p:ph type="ctrTitle"/>
          </p:nvPr>
        </p:nvSpPr>
        <p:spPr>
          <a:xfrm>
            <a:off x="0" y="-10"/>
            <a:ext cx="9144000" cy="3918859"/>
          </a:xfrm>
          <a:ln>
            <a:noFill/>
          </a:ln>
        </p:spPr>
        <p:txBody>
          <a:bodyPr anchor="ctr">
            <a:noAutofit/>
          </a:bodyPr>
          <a:lstStyle/>
          <a:p>
            <a:br>
              <a:rPr lang="en-US" sz="4000" b="1" dirty="0">
                <a:solidFill>
                  <a:schemeClr val="accent1">
                    <a:lumMod val="75000"/>
                  </a:schemeClr>
                </a:solidFill>
                <a:ea typeface="Tahoma" panose="020B0604030504040204" pitchFamily="34" charset="0"/>
                <a:cs typeface="Tahoma" panose="020B0604030504040204" pitchFamily="34" charset="0"/>
              </a:rPr>
            </a:br>
            <a:br>
              <a:rPr lang="en-US" sz="4000" b="1" dirty="0">
                <a:solidFill>
                  <a:schemeClr val="accent1">
                    <a:lumMod val="75000"/>
                  </a:schemeClr>
                </a:solidFill>
                <a:ea typeface="Tahoma" panose="020B0604030504040204" pitchFamily="34" charset="0"/>
                <a:cs typeface="Tahoma" panose="020B0604030504040204" pitchFamily="34" charset="0"/>
              </a:rPr>
            </a:br>
            <a:r>
              <a:rPr lang="en-US" sz="4000" b="1" i="1" dirty="0" err="1">
                <a:solidFill>
                  <a:schemeClr val="accent1">
                    <a:lumMod val="75000"/>
                  </a:schemeClr>
                </a:solidFill>
                <a:ea typeface="Tahoma" panose="020B0604030504040204" pitchFamily="34" charset="0"/>
                <a:cs typeface="Tahoma" panose="020B0604030504040204" pitchFamily="34" charset="0"/>
              </a:rPr>
              <a:t>throttLL’eM</a:t>
            </a:r>
            <a:br>
              <a:rPr lang="en-US" sz="4000" b="1" dirty="0">
                <a:solidFill>
                  <a:schemeClr val="accent1">
                    <a:lumMod val="75000"/>
                  </a:schemeClr>
                </a:solidFill>
                <a:ea typeface="Tahoma" panose="020B0604030504040204" pitchFamily="34" charset="0"/>
                <a:cs typeface="Tahoma" panose="020B0604030504040204" pitchFamily="34" charset="0"/>
              </a:rPr>
            </a:br>
            <a:r>
              <a:rPr lang="en-US" sz="4000" dirty="0">
                <a:solidFill>
                  <a:schemeClr val="accent1">
                    <a:lumMod val="75000"/>
                  </a:schemeClr>
                </a:solidFill>
                <a:ea typeface="Tahoma" panose="020B0604030504040204" pitchFamily="34" charset="0"/>
                <a:cs typeface="Tahoma" panose="020B0604030504040204" pitchFamily="34" charset="0"/>
              </a:rPr>
              <a:t>Predictive GPU Throttling for Energy Efficient LLM Inference Serving</a:t>
            </a:r>
          </a:p>
        </p:txBody>
      </p:sp>
      <p:pic>
        <p:nvPicPr>
          <p:cNvPr id="8" name="Picture 7" descr="A black and white image of a coin&#10;&#10;AI-generated content may be incorrect.">
            <a:extLst>
              <a:ext uri="{FF2B5EF4-FFF2-40B4-BE49-F238E27FC236}">
                <a16:creationId xmlns:a16="http://schemas.microsoft.com/office/drawing/2014/main" id="{83F4AAB2-95DA-8C16-A125-0466E1E9B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460" y="5942687"/>
            <a:ext cx="912899" cy="915313"/>
          </a:xfrm>
          <a:prstGeom prst="rect">
            <a:avLst/>
          </a:prstGeom>
        </p:spPr>
      </p:pic>
    </p:spTree>
    <p:extLst>
      <p:ext uri="{BB962C8B-B14F-4D97-AF65-F5344CB8AC3E}">
        <p14:creationId xmlns:p14="http://schemas.microsoft.com/office/powerpoint/2010/main" val="354215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6465F-81E2-7E7E-FC3F-E175E4555062}"/>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95E34504-699B-5C4E-17CB-298B11458437}"/>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D84175AA-7021-FC40-0D47-5C3112840E47}"/>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2D162109-8BB7-EBF9-BFA4-D80A1C381C6E}"/>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3312D2EB-0E07-97C3-5710-1BDCE65FD31F}"/>
              </a:ext>
            </a:extLst>
          </p:cNvPr>
          <p:cNvSpPr>
            <a:spLocks noGrp="1"/>
          </p:cNvSpPr>
          <p:nvPr>
            <p:ph type="sldNum" sz="quarter" idx="12"/>
          </p:nvPr>
        </p:nvSpPr>
        <p:spPr/>
        <p:txBody>
          <a:bodyPr/>
          <a:lstStyle/>
          <a:p>
            <a:fld id="{CBE5B309-C2CE-4D90-B104-F7E98438FC65}" type="slidenum">
              <a:rPr lang="tr-TR" smtClean="0">
                <a:latin typeface="+mj-lt"/>
              </a:rPr>
              <a:t>10</a:t>
            </a:fld>
            <a:endParaRPr lang="tr-TR" dirty="0">
              <a:latin typeface="+mj-lt"/>
            </a:endParaRPr>
          </a:p>
        </p:txBody>
      </p:sp>
      <p:sp>
        <p:nvSpPr>
          <p:cNvPr id="3" name="TextBox 2">
            <a:extLst>
              <a:ext uri="{FF2B5EF4-FFF2-40B4-BE49-F238E27FC236}">
                <a16:creationId xmlns:a16="http://schemas.microsoft.com/office/drawing/2014/main" id="{3DFED306-77F9-A74E-FEBA-5F64A30A835B}"/>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86569DC0-F4E1-C3E8-74E8-F27BE76FE891}"/>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3B73301F-8BB8-7AB7-CD03-C0DD341B5A22}"/>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870E5ADC-1165-28C4-FB76-4F21EA9681A3}"/>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9634110D-9863-1B3D-92A4-EB9845A30768}"/>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11EC0D9A-B80E-3F7F-06D5-77F4B9DBE568}"/>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82E097E4-0879-F7F5-658F-330C37354B3E}"/>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B64DB683-30BD-ED82-8200-438D17B0E60F}"/>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697D3E6E-69CC-F30B-B817-1842C32ED9FC}"/>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0974BA83-C264-7ACB-088D-929BD9F4B0E6}"/>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73DF51D-F8FA-49C0-4461-BEA0022DF99F}"/>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D846DBF2-48D9-4AA3-87E8-CE1AD2162F1B}"/>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2E46C84-E853-53A8-3F13-B149EB07156F}"/>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9963B4A3-1348-FE93-6884-5304F007CD53}"/>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FF81A84B-B7C2-A905-46ED-A82FA7D365A7}"/>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BACD1B27-FAA9-530D-C0BF-09FBE86B19AA}"/>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BF112A9A-FA8F-CE64-F4EC-E515262B0A24}"/>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FA68025-38E2-6C83-A55E-08AD51B8D22D}"/>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384CE20-FC52-F406-984F-719247EDB544}"/>
              </a:ext>
            </a:extLst>
          </p:cNvPr>
          <p:cNvGrpSpPr/>
          <p:nvPr/>
        </p:nvGrpSpPr>
        <p:grpSpPr>
          <a:xfrm>
            <a:off x="158428" y="3340193"/>
            <a:ext cx="1839460" cy="261257"/>
            <a:chOff x="529903" y="3321143"/>
            <a:chExt cx="1839460" cy="261257"/>
          </a:xfrm>
        </p:grpSpPr>
        <p:sp>
          <p:nvSpPr>
            <p:cNvPr id="10" name="Rectangle 9">
              <a:extLst>
                <a:ext uri="{FF2B5EF4-FFF2-40B4-BE49-F238E27FC236}">
                  <a16:creationId xmlns:a16="http://schemas.microsoft.com/office/drawing/2014/main" id="{290594B5-9482-15AA-C265-159C371FC907}"/>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17" name="Rectangle 16">
              <a:extLst>
                <a:ext uri="{FF2B5EF4-FFF2-40B4-BE49-F238E27FC236}">
                  <a16:creationId xmlns:a16="http://schemas.microsoft.com/office/drawing/2014/main" id="{2F60763C-396A-CAB3-7855-34ED8786774D}"/>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0" name="Rectangle 19">
              <a:extLst>
                <a:ext uri="{FF2B5EF4-FFF2-40B4-BE49-F238E27FC236}">
                  <a16:creationId xmlns:a16="http://schemas.microsoft.com/office/drawing/2014/main" id="{E9DB10D5-3139-B38C-2371-F65963AC1448}"/>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1" name="Rectangle 20">
              <a:extLst>
                <a:ext uri="{FF2B5EF4-FFF2-40B4-BE49-F238E27FC236}">
                  <a16:creationId xmlns:a16="http://schemas.microsoft.com/office/drawing/2014/main" id="{9F33CA70-F869-44EF-72D4-0FA286E9D973}"/>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3" name="Rectangle 22">
              <a:extLst>
                <a:ext uri="{FF2B5EF4-FFF2-40B4-BE49-F238E27FC236}">
                  <a16:creationId xmlns:a16="http://schemas.microsoft.com/office/drawing/2014/main" id="{3FC724D9-96E0-5CE1-C339-75EBB24E1354}"/>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4" name="Rectangle 23">
              <a:extLst>
                <a:ext uri="{FF2B5EF4-FFF2-40B4-BE49-F238E27FC236}">
                  <a16:creationId xmlns:a16="http://schemas.microsoft.com/office/drawing/2014/main" id="{2A849392-1DEB-42BF-F10B-5B0C72E99779}"/>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5" name="Rectangle 24">
              <a:extLst>
                <a:ext uri="{FF2B5EF4-FFF2-40B4-BE49-F238E27FC236}">
                  <a16:creationId xmlns:a16="http://schemas.microsoft.com/office/drawing/2014/main" id="{FE8F968B-4EF9-14F5-304A-5DFC9436184C}"/>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34" name="TextBox 33">
            <a:extLst>
              <a:ext uri="{FF2B5EF4-FFF2-40B4-BE49-F238E27FC236}">
                <a16:creationId xmlns:a16="http://schemas.microsoft.com/office/drawing/2014/main" id="{6BE47089-2F14-A2F6-B3C0-5E7B6586FCCD}"/>
              </a:ext>
            </a:extLst>
          </p:cNvPr>
          <p:cNvSpPr txBox="1"/>
          <p:nvPr/>
        </p:nvSpPr>
        <p:spPr>
          <a:xfrm>
            <a:off x="3985562" y="4569926"/>
            <a:ext cx="1270659"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“works”</a:t>
            </a:r>
          </a:p>
        </p:txBody>
      </p:sp>
      <p:sp>
        <p:nvSpPr>
          <p:cNvPr id="11" name="Rectangle 10">
            <a:extLst>
              <a:ext uri="{FF2B5EF4-FFF2-40B4-BE49-F238E27FC236}">
                <a16:creationId xmlns:a16="http://schemas.microsoft.com/office/drawing/2014/main" id="{CF95F3F5-2C3C-56B4-C3EA-E04940B7E660}"/>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31" name="Rectangle 30">
            <a:extLst>
              <a:ext uri="{FF2B5EF4-FFF2-40B4-BE49-F238E27FC236}">
                <a16:creationId xmlns:a16="http://schemas.microsoft.com/office/drawing/2014/main" id="{64130CA3-4F8C-F990-3162-0960D8BCA92C}"/>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TextBox 34">
            <a:extLst>
              <a:ext uri="{FF2B5EF4-FFF2-40B4-BE49-F238E27FC236}">
                <a16:creationId xmlns:a16="http://schemas.microsoft.com/office/drawing/2014/main" id="{00211DFC-42C0-4425-BF11-2DACA78226C3}"/>
              </a:ext>
            </a:extLst>
          </p:cNvPr>
          <p:cNvSpPr txBox="1"/>
          <p:nvPr/>
        </p:nvSpPr>
        <p:spPr>
          <a:xfrm>
            <a:off x="135912" y="4757801"/>
            <a:ext cx="3684153" cy="1538883"/>
          </a:xfrm>
          <a:prstGeom prst="rect">
            <a:avLst/>
          </a:prstGeom>
          <a:solidFill>
            <a:srgbClr val="E1E7EB"/>
          </a:solidFill>
          <a:ln w="38100">
            <a:solidFill>
              <a:srgbClr val="23445D"/>
            </a:solidFill>
          </a:ln>
        </p:spPr>
        <p:txBody>
          <a:bodyPr wrap="square" rtlCol="0">
            <a:spAutoFit/>
          </a:bodyPr>
          <a:lstStyle/>
          <a:p>
            <a:r>
              <a:rPr lang="en-US" sz="1600" b="1" dirty="0">
                <a:latin typeface="+mj-lt"/>
              </a:rPr>
              <a:t>3. Generation (Decode) Phase</a:t>
            </a:r>
          </a:p>
          <a:p>
            <a:pPr marL="171450" indent="-171450">
              <a:spcBef>
                <a:spcPts val="1200"/>
              </a:spcBef>
              <a:buFont typeface="Arial" panose="020B0604020202020204" pitchFamily="34" charset="0"/>
              <a:buChar char="•"/>
            </a:pPr>
            <a:r>
              <a:rPr lang="en-US" sz="1600" dirty="0">
                <a:latin typeface="+mj-lt"/>
              </a:rPr>
              <a:t>Generate rest of response tokens</a:t>
            </a:r>
          </a:p>
          <a:p>
            <a:pPr marL="171450" indent="-171450">
              <a:spcBef>
                <a:spcPts val="1200"/>
              </a:spcBef>
              <a:buFont typeface="Arial" panose="020B0604020202020204" pitchFamily="34" charset="0"/>
              <a:buChar char="•"/>
            </a:pPr>
            <a:r>
              <a:rPr lang="en-US" sz="1600" dirty="0">
                <a:latin typeface="+mj-lt"/>
              </a:rPr>
              <a:t>Update KV cache</a:t>
            </a:r>
          </a:p>
          <a:p>
            <a:pPr marL="171450" indent="-171450">
              <a:spcBef>
                <a:spcPts val="1200"/>
              </a:spcBef>
              <a:buFont typeface="Arial" panose="020B0604020202020204" pitchFamily="34" charset="0"/>
              <a:buChar char="•"/>
            </a:pPr>
            <a:r>
              <a:rPr lang="en-US" sz="1600" dirty="0">
                <a:latin typeface="+mj-lt"/>
              </a:rPr>
              <a:t>Memory bound</a:t>
            </a:r>
          </a:p>
        </p:txBody>
      </p:sp>
      <p:sp>
        <p:nvSpPr>
          <p:cNvPr id="36" name="Rectangle 35">
            <a:extLst>
              <a:ext uri="{FF2B5EF4-FFF2-40B4-BE49-F238E27FC236}">
                <a16:creationId xmlns:a16="http://schemas.microsoft.com/office/drawing/2014/main" id="{96EBA7CA-7F1D-83C9-DE5E-C23DAA9812F7}"/>
              </a:ext>
            </a:extLst>
          </p:cNvPr>
          <p:cNvSpPr/>
          <p:nvPr/>
        </p:nvSpPr>
        <p:spPr>
          <a:xfrm>
            <a:off x="2279444" y="334019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cxnSp>
        <p:nvCxnSpPr>
          <p:cNvPr id="37" name="Straight Arrow Connector 36">
            <a:extLst>
              <a:ext uri="{FF2B5EF4-FFF2-40B4-BE49-F238E27FC236}">
                <a16:creationId xmlns:a16="http://schemas.microsoft.com/office/drawing/2014/main" id="{D8570F91-C987-4633-20C3-531BD1E3706C}"/>
              </a:ext>
            </a:extLst>
          </p:cNvPr>
          <p:cNvCxnSpPr>
            <a:cxnSpLocks/>
            <a:stCxn id="36" idx="3"/>
            <a:endCxn id="19" idx="1"/>
          </p:cNvCxnSpPr>
          <p:nvPr/>
        </p:nvCxnSpPr>
        <p:spPr>
          <a:xfrm>
            <a:off x="2517019" y="3470822"/>
            <a:ext cx="815519" cy="2962"/>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D0F6F84-2813-C789-5FB1-9304640DE292}"/>
              </a:ext>
            </a:extLst>
          </p:cNvPr>
          <p:cNvSpPr/>
          <p:nvPr/>
        </p:nvSpPr>
        <p:spPr>
          <a:xfrm>
            <a:off x="4281258" y="4284177"/>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cs typeface="Courier New" panose="02070309020205020404" pitchFamily="49" charset="0"/>
                <a:sym typeface="Lexend"/>
              </a:rPr>
              <a:t>114</a:t>
            </a:r>
          </a:p>
        </p:txBody>
      </p:sp>
      <p:sp>
        <p:nvSpPr>
          <p:cNvPr id="41" name="Rectangle 40">
            <a:extLst>
              <a:ext uri="{FF2B5EF4-FFF2-40B4-BE49-F238E27FC236}">
                <a16:creationId xmlns:a16="http://schemas.microsoft.com/office/drawing/2014/main" id="{74CC0DA7-70C5-65FF-5309-CFACC48A857A}"/>
              </a:ext>
            </a:extLst>
          </p:cNvPr>
          <p:cNvSpPr/>
          <p:nvPr/>
        </p:nvSpPr>
        <p:spPr>
          <a:xfrm>
            <a:off x="7880679"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42" name="Rectangle 41">
            <a:extLst>
              <a:ext uri="{FF2B5EF4-FFF2-40B4-BE49-F238E27FC236}">
                <a16:creationId xmlns:a16="http://schemas.microsoft.com/office/drawing/2014/main" id="{F2F68D62-72B3-0EEC-DDF3-BA58C8CBF19F}"/>
              </a:ext>
            </a:extLst>
          </p:cNvPr>
          <p:cNvSpPr/>
          <p:nvPr/>
        </p:nvSpPr>
        <p:spPr>
          <a:xfrm rot="5400000">
            <a:off x="7044612" y="4361966"/>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4053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E43C4-4FA3-826E-F7F3-C46F2F32537D}"/>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4DC4048-C98B-13E8-6C05-92613523B455}"/>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39D4825C-ABEF-38D4-F4B5-0A791897507F}"/>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985D8028-A2BA-E71D-EF7B-9A3C2A5EDE29}"/>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5C7456B-C633-52F6-6FEE-D068C75682C4}"/>
              </a:ext>
            </a:extLst>
          </p:cNvPr>
          <p:cNvSpPr>
            <a:spLocks noGrp="1"/>
          </p:cNvSpPr>
          <p:nvPr>
            <p:ph type="sldNum" sz="quarter" idx="12"/>
          </p:nvPr>
        </p:nvSpPr>
        <p:spPr/>
        <p:txBody>
          <a:bodyPr/>
          <a:lstStyle/>
          <a:p>
            <a:fld id="{CBE5B309-C2CE-4D90-B104-F7E98438FC65}" type="slidenum">
              <a:rPr lang="tr-TR" smtClean="0">
                <a:latin typeface="+mj-lt"/>
              </a:rPr>
              <a:t>11</a:t>
            </a:fld>
            <a:endParaRPr lang="tr-TR" dirty="0">
              <a:latin typeface="+mj-lt"/>
            </a:endParaRPr>
          </a:p>
        </p:txBody>
      </p:sp>
      <p:sp>
        <p:nvSpPr>
          <p:cNvPr id="3" name="TextBox 2">
            <a:extLst>
              <a:ext uri="{FF2B5EF4-FFF2-40B4-BE49-F238E27FC236}">
                <a16:creationId xmlns:a16="http://schemas.microsoft.com/office/drawing/2014/main" id="{A5EBB766-C6A2-791C-EA43-AD25273D5CCA}"/>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D030BCE3-AC16-4FDD-3C90-AF5F5583BBC7}"/>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6815FFBB-37F3-169D-C547-8D3B14CFEB3B}"/>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54B43ABF-0C11-47A6-0D2B-33316DCC16F7}"/>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0B7B0B11-AF80-F20B-B8A2-5B6CC516DA46}"/>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01D39D88-71CF-4712-C5F9-9B6CD8A3924A}"/>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A5EA7C21-4A77-C237-37F0-55B6EAC631C3}"/>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FDD2C244-815B-8F61-061E-A536C7317F29}"/>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EE0CE475-BBE5-7904-C2A2-757C1B198E6D}"/>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7FADAB30-2557-40C7-043C-1C0F933C6307}"/>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F94BB8E-0F4A-E7E0-3C65-06C812264EFC}"/>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AABAF29E-0628-7A6F-F428-77808644B00E}"/>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72F232C-AF71-3566-4056-4C2B58271692}"/>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B1434C9A-2692-F20D-65B1-FC0B8DB59EAD}"/>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DC9D1B90-BDB9-39B5-EA68-A5A90A183FAC}"/>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32D41407-06AF-B7AD-9420-33B1066F8382}"/>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73332D61-2CC8-DEC0-B063-B5AE23CB4A8C}"/>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3EF8FBF-A9F4-4C4F-D2DE-ABBFD0CB5D4E}"/>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AFAE64E-A1A4-6E83-C9F2-002A6C704397}"/>
              </a:ext>
            </a:extLst>
          </p:cNvPr>
          <p:cNvGrpSpPr/>
          <p:nvPr/>
        </p:nvGrpSpPr>
        <p:grpSpPr>
          <a:xfrm>
            <a:off x="158428" y="3340193"/>
            <a:ext cx="1839460" cy="261257"/>
            <a:chOff x="529903" y="3321143"/>
            <a:chExt cx="1839460" cy="261257"/>
          </a:xfrm>
        </p:grpSpPr>
        <p:sp>
          <p:nvSpPr>
            <p:cNvPr id="10" name="Rectangle 9">
              <a:extLst>
                <a:ext uri="{FF2B5EF4-FFF2-40B4-BE49-F238E27FC236}">
                  <a16:creationId xmlns:a16="http://schemas.microsoft.com/office/drawing/2014/main" id="{9E51DBF3-0109-1157-81DB-3B1761163D9A}"/>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17" name="Rectangle 16">
              <a:extLst>
                <a:ext uri="{FF2B5EF4-FFF2-40B4-BE49-F238E27FC236}">
                  <a16:creationId xmlns:a16="http://schemas.microsoft.com/office/drawing/2014/main" id="{D2E3A7EA-3E5A-A59F-D147-2F0E25FE2011}"/>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0" name="Rectangle 19">
              <a:extLst>
                <a:ext uri="{FF2B5EF4-FFF2-40B4-BE49-F238E27FC236}">
                  <a16:creationId xmlns:a16="http://schemas.microsoft.com/office/drawing/2014/main" id="{96EC7361-5A15-DF9B-244F-7CB0BDFE77C4}"/>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1" name="Rectangle 20">
              <a:extLst>
                <a:ext uri="{FF2B5EF4-FFF2-40B4-BE49-F238E27FC236}">
                  <a16:creationId xmlns:a16="http://schemas.microsoft.com/office/drawing/2014/main" id="{DE6BA804-001B-78D0-F7EB-E93DD4C98A65}"/>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3" name="Rectangle 22">
              <a:extLst>
                <a:ext uri="{FF2B5EF4-FFF2-40B4-BE49-F238E27FC236}">
                  <a16:creationId xmlns:a16="http://schemas.microsoft.com/office/drawing/2014/main" id="{3DF0B93D-7FDE-57DD-AC80-62F14F445F90}"/>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4" name="Rectangle 23">
              <a:extLst>
                <a:ext uri="{FF2B5EF4-FFF2-40B4-BE49-F238E27FC236}">
                  <a16:creationId xmlns:a16="http://schemas.microsoft.com/office/drawing/2014/main" id="{E838D8AF-0CCD-50D5-20E7-AA6A34DFBFE1}"/>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5" name="Rectangle 24">
              <a:extLst>
                <a:ext uri="{FF2B5EF4-FFF2-40B4-BE49-F238E27FC236}">
                  <a16:creationId xmlns:a16="http://schemas.microsoft.com/office/drawing/2014/main" id="{9F057488-8E23-2AD0-226C-BC48A9A16D2F}"/>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34" name="TextBox 33">
            <a:extLst>
              <a:ext uri="{FF2B5EF4-FFF2-40B4-BE49-F238E27FC236}">
                <a16:creationId xmlns:a16="http://schemas.microsoft.com/office/drawing/2014/main" id="{2790F8F0-192B-F1FE-C0EE-DA4829E66B95}"/>
              </a:ext>
            </a:extLst>
          </p:cNvPr>
          <p:cNvSpPr txBox="1"/>
          <p:nvPr/>
        </p:nvSpPr>
        <p:spPr>
          <a:xfrm>
            <a:off x="3944983" y="4569926"/>
            <a:ext cx="1270659"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“works”</a:t>
            </a:r>
          </a:p>
        </p:txBody>
      </p:sp>
      <p:sp>
        <p:nvSpPr>
          <p:cNvPr id="11" name="Rectangle 10">
            <a:extLst>
              <a:ext uri="{FF2B5EF4-FFF2-40B4-BE49-F238E27FC236}">
                <a16:creationId xmlns:a16="http://schemas.microsoft.com/office/drawing/2014/main" id="{DF306CC8-3632-3F09-B455-83A3C59D6605}"/>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31" name="Rectangle 30">
            <a:extLst>
              <a:ext uri="{FF2B5EF4-FFF2-40B4-BE49-F238E27FC236}">
                <a16:creationId xmlns:a16="http://schemas.microsoft.com/office/drawing/2014/main" id="{3C763F18-4BF1-CAE0-CEA1-E83B81DF81A8}"/>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TextBox 34">
            <a:extLst>
              <a:ext uri="{FF2B5EF4-FFF2-40B4-BE49-F238E27FC236}">
                <a16:creationId xmlns:a16="http://schemas.microsoft.com/office/drawing/2014/main" id="{C8EBB6BA-1A90-38A4-EC99-942892480571}"/>
              </a:ext>
            </a:extLst>
          </p:cNvPr>
          <p:cNvSpPr txBox="1"/>
          <p:nvPr/>
        </p:nvSpPr>
        <p:spPr>
          <a:xfrm>
            <a:off x="135912" y="4757801"/>
            <a:ext cx="3684153" cy="1538883"/>
          </a:xfrm>
          <a:prstGeom prst="rect">
            <a:avLst/>
          </a:prstGeom>
          <a:solidFill>
            <a:srgbClr val="E1E7EB"/>
          </a:solidFill>
          <a:ln w="38100">
            <a:solidFill>
              <a:srgbClr val="23445D"/>
            </a:solidFill>
          </a:ln>
        </p:spPr>
        <p:txBody>
          <a:bodyPr wrap="square" rtlCol="0">
            <a:spAutoFit/>
          </a:bodyPr>
          <a:lstStyle/>
          <a:p>
            <a:r>
              <a:rPr lang="en-US" sz="1600" b="1" dirty="0">
                <a:latin typeface="+mj-lt"/>
              </a:rPr>
              <a:t>3. Generation (Decode) Phase</a:t>
            </a:r>
          </a:p>
          <a:p>
            <a:pPr marL="171450" indent="-171450">
              <a:spcBef>
                <a:spcPts val="1200"/>
              </a:spcBef>
              <a:buFont typeface="Arial" panose="020B0604020202020204" pitchFamily="34" charset="0"/>
              <a:buChar char="•"/>
            </a:pPr>
            <a:r>
              <a:rPr lang="en-US" sz="1600" dirty="0">
                <a:latin typeface="+mj-lt"/>
              </a:rPr>
              <a:t>Generate rest of response tokens</a:t>
            </a:r>
          </a:p>
          <a:p>
            <a:pPr marL="171450" indent="-171450">
              <a:spcBef>
                <a:spcPts val="1200"/>
              </a:spcBef>
              <a:buFont typeface="Arial" panose="020B0604020202020204" pitchFamily="34" charset="0"/>
              <a:buChar char="•"/>
            </a:pPr>
            <a:r>
              <a:rPr lang="en-US" sz="1600" dirty="0">
                <a:latin typeface="+mj-lt"/>
              </a:rPr>
              <a:t>Update KV cache</a:t>
            </a:r>
          </a:p>
          <a:p>
            <a:pPr marL="171450" indent="-171450">
              <a:spcBef>
                <a:spcPts val="1200"/>
              </a:spcBef>
              <a:buFont typeface="Arial" panose="020B0604020202020204" pitchFamily="34" charset="0"/>
              <a:buChar char="•"/>
            </a:pPr>
            <a:r>
              <a:rPr lang="en-US" sz="1600" dirty="0">
                <a:latin typeface="+mj-lt"/>
              </a:rPr>
              <a:t>Memory bound</a:t>
            </a:r>
          </a:p>
        </p:txBody>
      </p:sp>
      <p:sp>
        <p:nvSpPr>
          <p:cNvPr id="36" name="Rectangle 35">
            <a:extLst>
              <a:ext uri="{FF2B5EF4-FFF2-40B4-BE49-F238E27FC236}">
                <a16:creationId xmlns:a16="http://schemas.microsoft.com/office/drawing/2014/main" id="{B5F95AA5-20E3-F9F5-83F0-41D21E9414E7}"/>
              </a:ext>
            </a:extLst>
          </p:cNvPr>
          <p:cNvSpPr/>
          <p:nvPr/>
        </p:nvSpPr>
        <p:spPr>
          <a:xfrm>
            <a:off x="2279444" y="334019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41" name="Rectangle 40">
            <a:extLst>
              <a:ext uri="{FF2B5EF4-FFF2-40B4-BE49-F238E27FC236}">
                <a16:creationId xmlns:a16="http://schemas.microsoft.com/office/drawing/2014/main" id="{1BC7D100-E208-739C-32D1-637DA1BF06B2}"/>
              </a:ext>
            </a:extLst>
          </p:cNvPr>
          <p:cNvSpPr/>
          <p:nvPr/>
        </p:nvSpPr>
        <p:spPr>
          <a:xfrm>
            <a:off x="7880679"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42" name="Rectangle 41">
            <a:extLst>
              <a:ext uri="{FF2B5EF4-FFF2-40B4-BE49-F238E27FC236}">
                <a16:creationId xmlns:a16="http://schemas.microsoft.com/office/drawing/2014/main" id="{908CA49B-B87F-C9A3-23C4-328A74D8C5C3}"/>
              </a:ext>
            </a:extLst>
          </p:cNvPr>
          <p:cNvSpPr/>
          <p:nvPr/>
        </p:nvSpPr>
        <p:spPr>
          <a:xfrm rot="5400000">
            <a:off x="7044612" y="4361966"/>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3" name="Rectangle 32">
            <a:extLst>
              <a:ext uri="{FF2B5EF4-FFF2-40B4-BE49-F238E27FC236}">
                <a16:creationId xmlns:a16="http://schemas.microsoft.com/office/drawing/2014/main" id="{7B90D083-2BCA-1B49-700B-4F05E9FF3119}"/>
              </a:ext>
            </a:extLst>
          </p:cNvPr>
          <p:cNvSpPr/>
          <p:nvPr/>
        </p:nvSpPr>
        <p:spPr>
          <a:xfrm>
            <a:off x="4484728" y="4303227"/>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Tree>
    <p:extLst>
      <p:ext uri="{BB962C8B-B14F-4D97-AF65-F5344CB8AC3E}">
        <p14:creationId xmlns:p14="http://schemas.microsoft.com/office/powerpoint/2010/main" val="391914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22222E-6 2.22222E-6 L -0.21267 -0.14005 " pathEditMode="relative" rAng="0" ptsTypes="AA">
                                      <p:cBhvr>
                                        <p:cTn id="6" dur="1000" fill="hold"/>
                                        <p:tgtEl>
                                          <p:spTgt spid="33"/>
                                        </p:tgtEl>
                                        <p:attrNameLst>
                                          <p:attrName>ppt_x</p:attrName>
                                          <p:attrName>ppt_y</p:attrName>
                                        </p:attrNameLst>
                                      </p:cBhvr>
                                      <p:rCtr x="-10642" y="-7014"/>
                                    </p:animMotion>
                                  </p:childTnLst>
                                </p:cTn>
                              </p:par>
                              <p:par>
                                <p:cTn id="7" presetID="10" presetClass="exit" presetSubtype="0" fill="hold" nodeType="withEffect">
                                  <p:stCondLst>
                                    <p:cond delay="0"/>
                                  </p:stCondLst>
                                  <p:childTnLst>
                                    <p:animEffect transition="out" filter="fade">
                                      <p:cBhvr>
                                        <p:cTn id="8" dur="500"/>
                                        <p:tgtEl>
                                          <p:spTgt spid="55"/>
                                        </p:tgtEl>
                                      </p:cBhvr>
                                    </p:animEffect>
                                    <p:set>
                                      <p:cBhvr>
                                        <p:cTn id="9" dur="1" fill="hold">
                                          <p:stCondLst>
                                            <p:cond delay="499"/>
                                          </p:stCondLst>
                                        </p:cTn>
                                        <p:tgtEl>
                                          <p:spTgt spid="55"/>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857C-0648-C562-0DA9-7681B1EDF42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3FC2FD25-550E-5836-CA39-FAC88B855FF0}"/>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6DD5EEFF-4766-42F2-869B-190922DFCA9F}"/>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56AF8C24-6313-49B8-7AD4-F478BEFF402B}"/>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6AA9D4EA-96FE-9F6C-3642-88ECCBB071ED}"/>
              </a:ext>
            </a:extLst>
          </p:cNvPr>
          <p:cNvSpPr>
            <a:spLocks noGrp="1"/>
          </p:cNvSpPr>
          <p:nvPr>
            <p:ph type="sldNum" sz="quarter" idx="12"/>
          </p:nvPr>
        </p:nvSpPr>
        <p:spPr/>
        <p:txBody>
          <a:bodyPr/>
          <a:lstStyle/>
          <a:p>
            <a:fld id="{CBE5B309-C2CE-4D90-B104-F7E98438FC65}" type="slidenum">
              <a:rPr lang="tr-TR" smtClean="0">
                <a:latin typeface="+mj-lt"/>
              </a:rPr>
              <a:t>12</a:t>
            </a:fld>
            <a:endParaRPr lang="tr-TR" dirty="0">
              <a:latin typeface="+mj-lt"/>
            </a:endParaRPr>
          </a:p>
        </p:txBody>
      </p:sp>
      <p:sp>
        <p:nvSpPr>
          <p:cNvPr id="3" name="TextBox 2">
            <a:extLst>
              <a:ext uri="{FF2B5EF4-FFF2-40B4-BE49-F238E27FC236}">
                <a16:creationId xmlns:a16="http://schemas.microsoft.com/office/drawing/2014/main" id="{F3C823D0-CC7D-3AC1-9B29-4F13839D86E8}"/>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67595A3D-E6B3-33F6-7A5C-E0F85128D41C}"/>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59BFBB74-B36B-BC42-4915-C44CD2F2C9BF}"/>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466F768C-ADEB-6DF1-5C55-8CDC6C522DE1}"/>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166A2DBC-003F-4ED1-7C2F-F0EFA74CD6BD}"/>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5336D257-42D7-5D7F-0EDC-FF16C3535600}"/>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173E31D7-6A8A-6248-E87A-55D1614FD5FE}"/>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C2B294DB-25B9-C03E-F0B2-C0B2FDF5A808}"/>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44FCB34C-D51F-6D38-3142-47E814674945}"/>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9F42AA15-D819-EA87-8299-853288816CF8}"/>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816F16E-31BE-A914-B99F-0D56C0F7282A}"/>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C920175D-C3B3-6BB1-0DB9-646CAA632C4A}"/>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BC76058-9898-9891-7FF2-CB7EEC89E502}"/>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5F8DB941-B016-5547-7E98-76C06A0B473D}"/>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5095206E-104E-C7E5-D009-A542D6D9B9C3}"/>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78F5D1E1-D148-E1C7-B4EC-C4881C0E6686}"/>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57B00C82-E0D2-DCC8-CEA8-C1C21F5447D9}"/>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0043581-1DEF-03E1-DA28-1D85A095F7E5}"/>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806A9D13-5DD6-2C25-6D46-78A4FA7032A5}"/>
              </a:ext>
            </a:extLst>
          </p:cNvPr>
          <p:cNvSpPr/>
          <p:nvPr/>
        </p:nvSpPr>
        <p:spPr>
          <a:xfrm>
            <a:off x="4281258" y="4284177"/>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cs typeface="Courier New" panose="02070309020205020404" pitchFamily="49" charset="0"/>
                <a:sym typeface="Lexend"/>
              </a:rPr>
              <a:t>9821</a:t>
            </a:r>
          </a:p>
        </p:txBody>
      </p:sp>
      <p:sp>
        <p:nvSpPr>
          <p:cNvPr id="57" name="TextBox 56">
            <a:extLst>
              <a:ext uri="{FF2B5EF4-FFF2-40B4-BE49-F238E27FC236}">
                <a16:creationId xmlns:a16="http://schemas.microsoft.com/office/drawing/2014/main" id="{84F3A1B2-162F-D38B-51B9-77FA2C478183}"/>
              </a:ext>
            </a:extLst>
          </p:cNvPr>
          <p:cNvSpPr txBox="1"/>
          <p:nvPr/>
        </p:nvSpPr>
        <p:spPr>
          <a:xfrm>
            <a:off x="3985562" y="4626150"/>
            <a:ext cx="1270659"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“&lt;EOS&gt;”</a:t>
            </a:r>
          </a:p>
        </p:txBody>
      </p:sp>
      <p:sp>
        <p:nvSpPr>
          <p:cNvPr id="11" name="TextBox 10">
            <a:extLst>
              <a:ext uri="{FF2B5EF4-FFF2-40B4-BE49-F238E27FC236}">
                <a16:creationId xmlns:a16="http://schemas.microsoft.com/office/drawing/2014/main" id="{7E23755F-D2DF-A4CF-E8B3-1837ED04D42E}"/>
              </a:ext>
            </a:extLst>
          </p:cNvPr>
          <p:cNvSpPr txBox="1"/>
          <p:nvPr/>
        </p:nvSpPr>
        <p:spPr>
          <a:xfrm>
            <a:off x="135912" y="4757801"/>
            <a:ext cx="3684153" cy="1138773"/>
          </a:xfrm>
          <a:prstGeom prst="rect">
            <a:avLst/>
          </a:prstGeom>
          <a:solidFill>
            <a:srgbClr val="E1E7EB"/>
          </a:solidFill>
          <a:ln w="38100">
            <a:solidFill>
              <a:srgbClr val="23445D"/>
            </a:solidFill>
          </a:ln>
        </p:spPr>
        <p:txBody>
          <a:bodyPr wrap="square" rtlCol="0">
            <a:spAutoFit/>
          </a:bodyPr>
          <a:lstStyle/>
          <a:p>
            <a:r>
              <a:rPr lang="en-US" sz="1600" b="1" dirty="0">
                <a:latin typeface="+mj-lt"/>
              </a:rPr>
              <a:t>4. Generation Termination</a:t>
            </a:r>
          </a:p>
          <a:p>
            <a:pPr marL="171450" indent="-171450">
              <a:spcBef>
                <a:spcPts val="1200"/>
              </a:spcBef>
              <a:buFont typeface="Arial" panose="020B0604020202020204" pitchFamily="34" charset="0"/>
              <a:buChar char="•"/>
            </a:pPr>
            <a:r>
              <a:rPr lang="en-US" sz="1600" dirty="0">
                <a:latin typeface="+mj-lt"/>
              </a:rPr>
              <a:t>EOS token generated</a:t>
            </a:r>
          </a:p>
          <a:p>
            <a:pPr marL="171450" indent="-171450">
              <a:spcBef>
                <a:spcPts val="1200"/>
              </a:spcBef>
              <a:buFont typeface="Arial" panose="020B0604020202020204" pitchFamily="34" charset="0"/>
              <a:buChar char="•"/>
            </a:pPr>
            <a:r>
              <a:rPr lang="en-US" sz="1600" dirty="0" err="1">
                <a:latin typeface="+mj-lt"/>
              </a:rPr>
              <a:t>max_tokens</a:t>
            </a:r>
            <a:r>
              <a:rPr lang="en-US" sz="1600" dirty="0">
                <a:latin typeface="+mj-lt"/>
              </a:rPr>
              <a:t> generated</a:t>
            </a:r>
          </a:p>
        </p:txBody>
      </p:sp>
      <p:sp>
        <p:nvSpPr>
          <p:cNvPr id="34" name="Rectangle 33">
            <a:extLst>
              <a:ext uri="{FF2B5EF4-FFF2-40B4-BE49-F238E27FC236}">
                <a16:creationId xmlns:a16="http://schemas.microsoft.com/office/drawing/2014/main" id="{3A46E7D5-5479-300E-1806-1DB537242D66}"/>
              </a:ext>
            </a:extLst>
          </p:cNvPr>
          <p:cNvSpPr/>
          <p:nvPr/>
        </p:nvSpPr>
        <p:spPr>
          <a:xfrm>
            <a:off x="7880679"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Rectangle 34">
            <a:extLst>
              <a:ext uri="{FF2B5EF4-FFF2-40B4-BE49-F238E27FC236}">
                <a16:creationId xmlns:a16="http://schemas.microsoft.com/office/drawing/2014/main" id="{CBB85731-1A32-228D-79A4-F044DB2B5D7D}"/>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6" name="Rectangle 35">
            <a:extLst>
              <a:ext uri="{FF2B5EF4-FFF2-40B4-BE49-F238E27FC236}">
                <a16:creationId xmlns:a16="http://schemas.microsoft.com/office/drawing/2014/main" id="{007D8AF9-BB1B-F840-B2D7-C5B196AA42A5}"/>
              </a:ext>
            </a:extLst>
          </p:cNvPr>
          <p:cNvSpPr/>
          <p:nvPr/>
        </p:nvSpPr>
        <p:spPr>
          <a:xfrm rot="5400000">
            <a:off x="7044612" y="4361966"/>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grpSp>
        <p:nvGrpSpPr>
          <p:cNvPr id="37" name="Group 36">
            <a:extLst>
              <a:ext uri="{FF2B5EF4-FFF2-40B4-BE49-F238E27FC236}">
                <a16:creationId xmlns:a16="http://schemas.microsoft.com/office/drawing/2014/main" id="{6FF90ECC-449C-913D-340C-2C752949FF09}"/>
              </a:ext>
            </a:extLst>
          </p:cNvPr>
          <p:cNvGrpSpPr/>
          <p:nvPr/>
        </p:nvGrpSpPr>
        <p:grpSpPr>
          <a:xfrm>
            <a:off x="6596887" y="2864894"/>
            <a:ext cx="2333421" cy="2967660"/>
            <a:chOff x="6596887" y="2864894"/>
            <a:chExt cx="2333421" cy="2967660"/>
          </a:xfrm>
        </p:grpSpPr>
        <p:sp>
          <p:nvSpPr>
            <p:cNvPr id="38" name="Rectangle 37">
              <a:extLst>
                <a:ext uri="{FF2B5EF4-FFF2-40B4-BE49-F238E27FC236}">
                  <a16:creationId xmlns:a16="http://schemas.microsoft.com/office/drawing/2014/main" id="{B14ABF3F-AB5C-2C59-8EED-3617167FB174}"/>
                </a:ext>
              </a:extLst>
            </p:cNvPr>
            <p:cNvSpPr/>
            <p:nvPr/>
          </p:nvSpPr>
          <p:spPr>
            <a:xfrm>
              <a:off x="8640386" y="2864894"/>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9" name="TextBox 38">
              <a:extLst>
                <a:ext uri="{FF2B5EF4-FFF2-40B4-BE49-F238E27FC236}">
                  <a16:creationId xmlns:a16="http://schemas.microsoft.com/office/drawing/2014/main" id="{41F506C3-8BEB-4B4C-971D-8535A939FFE1}"/>
                </a:ext>
              </a:extLst>
            </p:cNvPr>
            <p:cNvSpPr txBox="1"/>
            <p:nvPr/>
          </p:nvSpPr>
          <p:spPr>
            <a:xfrm>
              <a:off x="8194644"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sp>
          <p:nvSpPr>
            <p:cNvPr id="40" name="Rectangle 39">
              <a:extLst>
                <a:ext uri="{FF2B5EF4-FFF2-40B4-BE49-F238E27FC236}">
                  <a16:creationId xmlns:a16="http://schemas.microsoft.com/office/drawing/2014/main" id="{C0B05607-DC17-0419-75D8-3F74A1D11E64}"/>
                </a:ext>
              </a:extLst>
            </p:cNvPr>
            <p:cNvSpPr/>
            <p:nvPr/>
          </p:nvSpPr>
          <p:spPr>
            <a:xfrm rot="5400000">
              <a:off x="7067499" y="5072020"/>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41" name="TextBox 40">
              <a:extLst>
                <a:ext uri="{FF2B5EF4-FFF2-40B4-BE49-F238E27FC236}">
                  <a16:creationId xmlns:a16="http://schemas.microsoft.com/office/drawing/2014/main" id="{0E910C44-E202-5046-0247-E3755FBE42CD}"/>
                </a:ext>
              </a:extLst>
            </p:cNvPr>
            <p:cNvSpPr txBox="1"/>
            <p:nvPr/>
          </p:nvSpPr>
          <p:spPr>
            <a:xfrm rot="5400000">
              <a:off x="7071368" y="5131548"/>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sp>
        <p:nvSpPr>
          <p:cNvPr id="42" name="Rectangle 41">
            <a:extLst>
              <a:ext uri="{FF2B5EF4-FFF2-40B4-BE49-F238E27FC236}">
                <a16:creationId xmlns:a16="http://schemas.microsoft.com/office/drawing/2014/main" id="{432DC972-AB6A-2F7A-345A-1655EC526F00}"/>
              </a:ext>
            </a:extLst>
          </p:cNvPr>
          <p:cNvSpPr/>
          <p:nvPr/>
        </p:nvSpPr>
        <p:spPr>
          <a:xfrm>
            <a:off x="2541250" y="3343379"/>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cxnSp>
        <p:nvCxnSpPr>
          <p:cNvPr id="43" name="Straight Arrow Connector 42">
            <a:extLst>
              <a:ext uri="{FF2B5EF4-FFF2-40B4-BE49-F238E27FC236}">
                <a16:creationId xmlns:a16="http://schemas.microsoft.com/office/drawing/2014/main" id="{96A16838-78FA-E734-FB4D-8C5121EAC0C8}"/>
              </a:ext>
            </a:extLst>
          </p:cNvPr>
          <p:cNvCxnSpPr>
            <a:cxnSpLocks/>
            <a:endCxn id="19" idx="1"/>
          </p:cNvCxnSpPr>
          <p:nvPr/>
        </p:nvCxnSpPr>
        <p:spPr>
          <a:xfrm>
            <a:off x="3077155" y="3473784"/>
            <a:ext cx="255383"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8DB0577-E2D7-0314-B58B-FA6E433C677A}"/>
              </a:ext>
            </a:extLst>
          </p:cNvPr>
          <p:cNvSpPr txBox="1"/>
          <p:nvPr/>
        </p:nvSpPr>
        <p:spPr>
          <a:xfrm>
            <a:off x="2724958"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nvGrpSpPr>
          <p:cNvPr id="49" name="Group 48">
            <a:extLst>
              <a:ext uri="{FF2B5EF4-FFF2-40B4-BE49-F238E27FC236}">
                <a16:creationId xmlns:a16="http://schemas.microsoft.com/office/drawing/2014/main" id="{437224A8-12A5-076D-9B05-EA69262ED650}"/>
              </a:ext>
            </a:extLst>
          </p:cNvPr>
          <p:cNvGrpSpPr/>
          <p:nvPr/>
        </p:nvGrpSpPr>
        <p:grpSpPr>
          <a:xfrm>
            <a:off x="158428" y="3340193"/>
            <a:ext cx="1839460" cy="261257"/>
            <a:chOff x="529903" y="3321143"/>
            <a:chExt cx="1839460" cy="261257"/>
          </a:xfrm>
        </p:grpSpPr>
        <p:sp>
          <p:nvSpPr>
            <p:cNvPr id="50" name="Rectangle 49">
              <a:extLst>
                <a:ext uri="{FF2B5EF4-FFF2-40B4-BE49-F238E27FC236}">
                  <a16:creationId xmlns:a16="http://schemas.microsoft.com/office/drawing/2014/main" id="{057EC5FB-701D-D996-12AC-F27E5655A8BF}"/>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1" name="Rectangle 50">
              <a:extLst>
                <a:ext uri="{FF2B5EF4-FFF2-40B4-BE49-F238E27FC236}">
                  <a16:creationId xmlns:a16="http://schemas.microsoft.com/office/drawing/2014/main" id="{187D6A85-0836-D9EC-10E3-6A7D0F4526B1}"/>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2" name="Rectangle 51">
              <a:extLst>
                <a:ext uri="{FF2B5EF4-FFF2-40B4-BE49-F238E27FC236}">
                  <a16:creationId xmlns:a16="http://schemas.microsoft.com/office/drawing/2014/main" id="{21FF7238-8A67-F04C-72B7-121EE0757EEE}"/>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3" name="Rectangle 52">
              <a:extLst>
                <a:ext uri="{FF2B5EF4-FFF2-40B4-BE49-F238E27FC236}">
                  <a16:creationId xmlns:a16="http://schemas.microsoft.com/office/drawing/2014/main" id="{B07D2EAD-8C0F-4E00-4AE7-305660360A69}"/>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4" name="Rectangle 53">
              <a:extLst>
                <a:ext uri="{FF2B5EF4-FFF2-40B4-BE49-F238E27FC236}">
                  <a16:creationId xmlns:a16="http://schemas.microsoft.com/office/drawing/2014/main" id="{B9182403-E902-146E-9C56-83D4E73C9554}"/>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8" name="Rectangle 57">
              <a:extLst>
                <a:ext uri="{FF2B5EF4-FFF2-40B4-BE49-F238E27FC236}">
                  <a16:creationId xmlns:a16="http://schemas.microsoft.com/office/drawing/2014/main" id="{00F3D057-FEE5-7CF3-B190-06DF42BEB291}"/>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9" name="Rectangle 58">
              <a:extLst>
                <a:ext uri="{FF2B5EF4-FFF2-40B4-BE49-F238E27FC236}">
                  <a16:creationId xmlns:a16="http://schemas.microsoft.com/office/drawing/2014/main" id="{D81E1673-38A9-0703-B2D9-FD2E2E298450}"/>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60" name="Rectangle 59">
            <a:extLst>
              <a:ext uri="{FF2B5EF4-FFF2-40B4-BE49-F238E27FC236}">
                <a16:creationId xmlns:a16="http://schemas.microsoft.com/office/drawing/2014/main" id="{4B59919F-BCAC-C5DF-A456-1F3D2FDAA6F5}"/>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1" name="Rectangle 60">
            <a:extLst>
              <a:ext uri="{FF2B5EF4-FFF2-40B4-BE49-F238E27FC236}">
                <a16:creationId xmlns:a16="http://schemas.microsoft.com/office/drawing/2014/main" id="{EDB2DBAD-7C13-7012-0885-5E70DC4897CC}"/>
              </a:ext>
            </a:extLst>
          </p:cNvPr>
          <p:cNvSpPr/>
          <p:nvPr/>
        </p:nvSpPr>
        <p:spPr>
          <a:xfrm>
            <a:off x="2279444" y="334019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Tree>
    <p:extLst>
      <p:ext uri="{BB962C8B-B14F-4D97-AF65-F5344CB8AC3E}">
        <p14:creationId xmlns:p14="http://schemas.microsoft.com/office/powerpoint/2010/main" val="95059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55397-1475-6E9D-1B0F-B34A924218D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54A2C81-141F-BB16-F25D-ED46024DED56}"/>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E27B2F8B-EF7C-B0CE-5589-FDE6D7C11AC8}"/>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Challenges of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58742972-35A7-692B-8BDE-F7E2FEB88EEA}"/>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D45B8D11-D586-40EA-9EB2-74861D829301}"/>
              </a:ext>
            </a:extLst>
          </p:cNvPr>
          <p:cNvSpPr>
            <a:spLocks noGrp="1"/>
          </p:cNvSpPr>
          <p:nvPr>
            <p:ph type="sldNum" sz="quarter" idx="12"/>
          </p:nvPr>
        </p:nvSpPr>
        <p:spPr/>
        <p:txBody>
          <a:bodyPr/>
          <a:lstStyle/>
          <a:p>
            <a:fld id="{CBE5B309-C2CE-4D90-B104-F7E98438FC65}" type="slidenum">
              <a:rPr lang="tr-TR" smtClean="0">
                <a:latin typeface="+mj-lt"/>
              </a:rPr>
              <a:t>13</a:t>
            </a:fld>
            <a:endParaRPr lang="tr-TR" dirty="0">
              <a:latin typeface="+mj-lt"/>
            </a:endParaRPr>
          </a:p>
        </p:txBody>
      </p:sp>
      <p:sp>
        <p:nvSpPr>
          <p:cNvPr id="3" name="TextBox 2">
            <a:extLst>
              <a:ext uri="{FF2B5EF4-FFF2-40B4-BE49-F238E27FC236}">
                <a16:creationId xmlns:a16="http://schemas.microsoft.com/office/drawing/2014/main" id="{9414F96E-2277-D5DA-8C22-7C40B742AF8B}"/>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F260F434-8815-AD71-98B5-4433F7E62CFD}"/>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19E1FC90-9A51-EA25-7E9B-656C29D5A774}"/>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4422AECF-5222-956E-7ED9-251404E7DE4E}"/>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0655452A-8DC3-5C53-7B10-EE03026ECFEE}"/>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B5CE9D30-F082-C144-4E11-AA98898B246B}"/>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7C032073-C0DD-4861-FC6F-BBBDD2EF770B}"/>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A27E7B6F-4CDC-24D2-DDDE-95F9A4B2DF00}"/>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D7C4E8B5-551D-92AF-A539-5D540BC227D2}"/>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3A8A5AAA-CCCE-4385-5994-29659B094A89}"/>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2297CEE-0B45-71FD-EC2A-318E7E696CDE}"/>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8680368B-122B-4651-5332-F6BE7222F3EC}"/>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366EDA2-572A-E959-6348-64978ADA44DB}"/>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15C43A91-377E-3627-8899-95354EC68312}"/>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F7E356B4-A128-4FDA-2C1D-FBC40FB6F8FB}"/>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E97B4D33-381B-EAE3-986B-F20A61DEF1DF}"/>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39128B06-C63C-A6E6-DA33-C0AA7560261A}"/>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7AD3EEE-B099-AA16-5A9D-3255259B91FF}"/>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F950DE8-16DB-A13C-E076-5035783524A1}"/>
              </a:ext>
            </a:extLst>
          </p:cNvPr>
          <p:cNvSpPr/>
          <p:nvPr/>
        </p:nvSpPr>
        <p:spPr>
          <a:xfrm>
            <a:off x="4281258" y="4284177"/>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cs typeface="Courier New" panose="02070309020205020404" pitchFamily="49" charset="0"/>
                <a:sym typeface="Lexend"/>
              </a:rPr>
              <a:t>9821</a:t>
            </a:r>
          </a:p>
        </p:txBody>
      </p:sp>
      <p:sp>
        <p:nvSpPr>
          <p:cNvPr id="57" name="TextBox 56">
            <a:extLst>
              <a:ext uri="{FF2B5EF4-FFF2-40B4-BE49-F238E27FC236}">
                <a16:creationId xmlns:a16="http://schemas.microsoft.com/office/drawing/2014/main" id="{B98B2C0B-682F-CF21-2FA6-50C6D910AC90}"/>
              </a:ext>
            </a:extLst>
          </p:cNvPr>
          <p:cNvSpPr txBox="1"/>
          <p:nvPr/>
        </p:nvSpPr>
        <p:spPr>
          <a:xfrm>
            <a:off x="3985562" y="4626150"/>
            <a:ext cx="1270659"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“&lt;EOS&gt;”</a:t>
            </a:r>
          </a:p>
        </p:txBody>
      </p:sp>
      <p:sp>
        <p:nvSpPr>
          <p:cNvPr id="34" name="Rectangle 33">
            <a:extLst>
              <a:ext uri="{FF2B5EF4-FFF2-40B4-BE49-F238E27FC236}">
                <a16:creationId xmlns:a16="http://schemas.microsoft.com/office/drawing/2014/main" id="{545E7E38-EBD4-0FC2-B275-AF76A828B05B}"/>
              </a:ext>
            </a:extLst>
          </p:cNvPr>
          <p:cNvSpPr/>
          <p:nvPr/>
        </p:nvSpPr>
        <p:spPr>
          <a:xfrm>
            <a:off x="7880679"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Rectangle 34">
            <a:extLst>
              <a:ext uri="{FF2B5EF4-FFF2-40B4-BE49-F238E27FC236}">
                <a16:creationId xmlns:a16="http://schemas.microsoft.com/office/drawing/2014/main" id="{275AA526-2797-9750-E557-BF8A34A1CCB3}"/>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6" name="Rectangle 35">
            <a:extLst>
              <a:ext uri="{FF2B5EF4-FFF2-40B4-BE49-F238E27FC236}">
                <a16:creationId xmlns:a16="http://schemas.microsoft.com/office/drawing/2014/main" id="{87EF5C6B-7DC0-BB9E-D4CF-1F72E286750A}"/>
              </a:ext>
            </a:extLst>
          </p:cNvPr>
          <p:cNvSpPr/>
          <p:nvPr/>
        </p:nvSpPr>
        <p:spPr>
          <a:xfrm rot="5400000">
            <a:off x="7044612" y="4361966"/>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grpSp>
        <p:nvGrpSpPr>
          <p:cNvPr id="37" name="Group 36">
            <a:extLst>
              <a:ext uri="{FF2B5EF4-FFF2-40B4-BE49-F238E27FC236}">
                <a16:creationId xmlns:a16="http://schemas.microsoft.com/office/drawing/2014/main" id="{65EFB2DE-2C07-C204-C94F-83724441C7E2}"/>
              </a:ext>
            </a:extLst>
          </p:cNvPr>
          <p:cNvGrpSpPr/>
          <p:nvPr/>
        </p:nvGrpSpPr>
        <p:grpSpPr>
          <a:xfrm>
            <a:off x="6596887" y="2864894"/>
            <a:ext cx="2333421" cy="2967660"/>
            <a:chOff x="6596887" y="2864894"/>
            <a:chExt cx="2333421" cy="2967660"/>
          </a:xfrm>
        </p:grpSpPr>
        <p:sp>
          <p:nvSpPr>
            <p:cNvPr id="38" name="Rectangle 37">
              <a:extLst>
                <a:ext uri="{FF2B5EF4-FFF2-40B4-BE49-F238E27FC236}">
                  <a16:creationId xmlns:a16="http://schemas.microsoft.com/office/drawing/2014/main" id="{C0D69026-7943-6249-4EC5-6CC7DF6F1405}"/>
                </a:ext>
              </a:extLst>
            </p:cNvPr>
            <p:cNvSpPr/>
            <p:nvPr/>
          </p:nvSpPr>
          <p:spPr>
            <a:xfrm>
              <a:off x="8640386" y="2864894"/>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9" name="TextBox 38">
              <a:extLst>
                <a:ext uri="{FF2B5EF4-FFF2-40B4-BE49-F238E27FC236}">
                  <a16:creationId xmlns:a16="http://schemas.microsoft.com/office/drawing/2014/main" id="{6FC0BE96-CC78-4111-9001-9C4F95560528}"/>
                </a:ext>
              </a:extLst>
            </p:cNvPr>
            <p:cNvSpPr txBox="1"/>
            <p:nvPr/>
          </p:nvSpPr>
          <p:spPr>
            <a:xfrm>
              <a:off x="8194644"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sp>
          <p:nvSpPr>
            <p:cNvPr id="40" name="Rectangle 39">
              <a:extLst>
                <a:ext uri="{FF2B5EF4-FFF2-40B4-BE49-F238E27FC236}">
                  <a16:creationId xmlns:a16="http://schemas.microsoft.com/office/drawing/2014/main" id="{78DB50DC-D298-ED89-775F-CCCCE30E1C75}"/>
                </a:ext>
              </a:extLst>
            </p:cNvPr>
            <p:cNvSpPr/>
            <p:nvPr/>
          </p:nvSpPr>
          <p:spPr>
            <a:xfrm rot="5400000">
              <a:off x="7067499" y="5072020"/>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41" name="TextBox 40">
              <a:extLst>
                <a:ext uri="{FF2B5EF4-FFF2-40B4-BE49-F238E27FC236}">
                  <a16:creationId xmlns:a16="http://schemas.microsoft.com/office/drawing/2014/main" id="{79F2395C-4F94-21F5-6A57-61D9BAACA8A5}"/>
                </a:ext>
              </a:extLst>
            </p:cNvPr>
            <p:cNvSpPr txBox="1"/>
            <p:nvPr/>
          </p:nvSpPr>
          <p:spPr>
            <a:xfrm rot="5400000">
              <a:off x="7071368" y="5131548"/>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sp>
        <p:nvSpPr>
          <p:cNvPr id="42" name="Rectangle 41">
            <a:extLst>
              <a:ext uri="{FF2B5EF4-FFF2-40B4-BE49-F238E27FC236}">
                <a16:creationId xmlns:a16="http://schemas.microsoft.com/office/drawing/2014/main" id="{C0DC70E3-86D2-0595-49A6-F591CC43BEFC}"/>
              </a:ext>
            </a:extLst>
          </p:cNvPr>
          <p:cNvSpPr/>
          <p:nvPr/>
        </p:nvSpPr>
        <p:spPr>
          <a:xfrm>
            <a:off x="2541250" y="3343379"/>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cxnSp>
        <p:nvCxnSpPr>
          <p:cNvPr id="43" name="Straight Arrow Connector 42">
            <a:extLst>
              <a:ext uri="{FF2B5EF4-FFF2-40B4-BE49-F238E27FC236}">
                <a16:creationId xmlns:a16="http://schemas.microsoft.com/office/drawing/2014/main" id="{1B864C70-A161-5798-D69F-014274275410}"/>
              </a:ext>
            </a:extLst>
          </p:cNvPr>
          <p:cNvCxnSpPr>
            <a:cxnSpLocks/>
            <a:endCxn id="19" idx="1"/>
          </p:cNvCxnSpPr>
          <p:nvPr/>
        </p:nvCxnSpPr>
        <p:spPr>
          <a:xfrm>
            <a:off x="3077155" y="3473784"/>
            <a:ext cx="255383"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25A5AC8-8D53-53D0-EF01-5EF23887722E}"/>
              </a:ext>
            </a:extLst>
          </p:cNvPr>
          <p:cNvSpPr txBox="1"/>
          <p:nvPr/>
        </p:nvSpPr>
        <p:spPr>
          <a:xfrm>
            <a:off x="2724958"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nvGrpSpPr>
          <p:cNvPr id="49" name="Group 48">
            <a:extLst>
              <a:ext uri="{FF2B5EF4-FFF2-40B4-BE49-F238E27FC236}">
                <a16:creationId xmlns:a16="http://schemas.microsoft.com/office/drawing/2014/main" id="{63550DED-AE77-C478-768E-7A2F3AC3B162}"/>
              </a:ext>
            </a:extLst>
          </p:cNvPr>
          <p:cNvGrpSpPr/>
          <p:nvPr/>
        </p:nvGrpSpPr>
        <p:grpSpPr>
          <a:xfrm>
            <a:off x="158428" y="3340193"/>
            <a:ext cx="1839460" cy="261257"/>
            <a:chOff x="529903" y="3321143"/>
            <a:chExt cx="1839460" cy="261257"/>
          </a:xfrm>
        </p:grpSpPr>
        <p:sp>
          <p:nvSpPr>
            <p:cNvPr id="50" name="Rectangle 49">
              <a:extLst>
                <a:ext uri="{FF2B5EF4-FFF2-40B4-BE49-F238E27FC236}">
                  <a16:creationId xmlns:a16="http://schemas.microsoft.com/office/drawing/2014/main" id="{07AC19C1-400F-620F-1EE7-5FA5D9B7E3FF}"/>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1" name="Rectangle 50">
              <a:extLst>
                <a:ext uri="{FF2B5EF4-FFF2-40B4-BE49-F238E27FC236}">
                  <a16:creationId xmlns:a16="http://schemas.microsoft.com/office/drawing/2014/main" id="{B2EE96D1-1988-BFB6-315B-1B30E8B5619B}"/>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2" name="Rectangle 51">
              <a:extLst>
                <a:ext uri="{FF2B5EF4-FFF2-40B4-BE49-F238E27FC236}">
                  <a16:creationId xmlns:a16="http://schemas.microsoft.com/office/drawing/2014/main" id="{2BBF10EE-B04A-DA80-DB60-A9CCDC299B25}"/>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3" name="Rectangle 52">
              <a:extLst>
                <a:ext uri="{FF2B5EF4-FFF2-40B4-BE49-F238E27FC236}">
                  <a16:creationId xmlns:a16="http://schemas.microsoft.com/office/drawing/2014/main" id="{A87326D2-52A6-9F20-BC5B-E50B02F5F255}"/>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4" name="Rectangle 53">
              <a:extLst>
                <a:ext uri="{FF2B5EF4-FFF2-40B4-BE49-F238E27FC236}">
                  <a16:creationId xmlns:a16="http://schemas.microsoft.com/office/drawing/2014/main" id="{5791B493-9C3C-2C6B-8999-588295B41AF2}"/>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8" name="Rectangle 57">
              <a:extLst>
                <a:ext uri="{FF2B5EF4-FFF2-40B4-BE49-F238E27FC236}">
                  <a16:creationId xmlns:a16="http://schemas.microsoft.com/office/drawing/2014/main" id="{8DF27D5F-F6F5-2F17-3846-89D8EEB92180}"/>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9" name="Rectangle 58">
              <a:extLst>
                <a:ext uri="{FF2B5EF4-FFF2-40B4-BE49-F238E27FC236}">
                  <a16:creationId xmlns:a16="http://schemas.microsoft.com/office/drawing/2014/main" id="{D5990DCC-FF6A-8AEA-9C7B-2452EA9FF13E}"/>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60" name="Rectangle 59">
            <a:extLst>
              <a:ext uri="{FF2B5EF4-FFF2-40B4-BE49-F238E27FC236}">
                <a16:creationId xmlns:a16="http://schemas.microsoft.com/office/drawing/2014/main" id="{C1B4B847-6DC2-EA9D-E71F-C07D1C12CFF5}"/>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1" name="Rectangle 60">
            <a:extLst>
              <a:ext uri="{FF2B5EF4-FFF2-40B4-BE49-F238E27FC236}">
                <a16:creationId xmlns:a16="http://schemas.microsoft.com/office/drawing/2014/main" id="{66F35026-7099-37C3-F94E-6B5F060DFE3E}"/>
              </a:ext>
            </a:extLst>
          </p:cNvPr>
          <p:cNvSpPr/>
          <p:nvPr/>
        </p:nvSpPr>
        <p:spPr>
          <a:xfrm>
            <a:off x="2279444" y="334019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8" name="TextBox 7">
            <a:extLst>
              <a:ext uri="{FF2B5EF4-FFF2-40B4-BE49-F238E27FC236}">
                <a16:creationId xmlns:a16="http://schemas.microsoft.com/office/drawing/2014/main" id="{FF5CD7D6-D77F-CBFC-E6BB-E02ECFE29888}"/>
              </a:ext>
            </a:extLst>
          </p:cNvPr>
          <p:cNvSpPr txBox="1"/>
          <p:nvPr/>
        </p:nvSpPr>
        <p:spPr>
          <a:xfrm>
            <a:off x="-81764" y="4999356"/>
            <a:ext cx="9368268" cy="400110"/>
          </a:xfrm>
          <a:prstGeom prst="rect">
            <a:avLst/>
          </a:prstGeom>
          <a:solidFill>
            <a:srgbClr val="F9D3E4"/>
          </a:solidFill>
          <a:ln w="38100">
            <a:solidFill>
              <a:srgbClr val="E1257C"/>
            </a:solidFill>
          </a:ln>
        </p:spPr>
        <p:txBody>
          <a:bodyPr wrap="square" rtlCol="0">
            <a:spAutoFit/>
          </a:bodyPr>
          <a:lstStyle/>
          <a:p>
            <a:pPr algn="ctr"/>
            <a:r>
              <a:rPr lang="en-US" sz="2000" b="1" dirty="0">
                <a:latin typeface="+mj-lt"/>
              </a:rPr>
              <a:t>Autoregressive Token Generation </a:t>
            </a:r>
            <a:r>
              <a:rPr lang="en-US" sz="2000" b="1" dirty="0">
                <a:latin typeface="+mj-lt"/>
                <a:sym typeface="Wingdings" panose="05000000000000000000" pitchFamily="2" charset="2"/>
              </a:rPr>
              <a:t> </a:t>
            </a:r>
            <a:r>
              <a:rPr lang="en-US" sz="2000" b="1" dirty="0">
                <a:solidFill>
                  <a:srgbClr val="E1257C"/>
                </a:solidFill>
                <a:latin typeface="+mj-lt"/>
                <a:sym typeface="Wingdings" panose="05000000000000000000" pitchFamily="2" charset="2"/>
              </a:rPr>
              <a:t>Unpredictability</a:t>
            </a:r>
            <a:endParaRPr lang="en-US" sz="2000" b="1" dirty="0">
              <a:solidFill>
                <a:srgbClr val="E1257C"/>
              </a:solidFill>
              <a:latin typeface="+mj-lt"/>
            </a:endParaRPr>
          </a:p>
        </p:txBody>
      </p:sp>
    </p:spTree>
    <p:extLst>
      <p:ext uri="{BB962C8B-B14F-4D97-AF65-F5344CB8AC3E}">
        <p14:creationId xmlns:p14="http://schemas.microsoft.com/office/powerpoint/2010/main" val="123882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DD7F-257C-5E7F-2705-0F653A28037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C17083C-6849-B583-2659-A509A2A19398}"/>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59F2014B-A6EE-0806-D1AE-46481AFA7CB2}"/>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Challenges of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ED6532BF-743B-83CD-BF7B-DCE53FCCFF01}"/>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A4491D74-2B25-C74C-85ED-9047258CD2C7}"/>
              </a:ext>
            </a:extLst>
          </p:cNvPr>
          <p:cNvSpPr>
            <a:spLocks noGrp="1"/>
          </p:cNvSpPr>
          <p:nvPr>
            <p:ph type="sldNum" sz="quarter" idx="12"/>
          </p:nvPr>
        </p:nvSpPr>
        <p:spPr/>
        <p:txBody>
          <a:bodyPr/>
          <a:lstStyle/>
          <a:p>
            <a:fld id="{CBE5B309-C2CE-4D90-B104-F7E98438FC65}" type="slidenum">
              <a:rPr lang="tr-TR" smtClean="0">
                <a:latin typeface="+mj-lt"/>
              </a:rPr>
              <a:t>14</a:t>
            </a:fld>
            <a:endParaRPr lang="tr-TR" dirty="0">
              <a:latin typeface="+mj-lt"/>
            </a:endParaRPr>
          </a:p>
        </p:txBody>
      </p:sp>
      <p:sp>
        <p:nvSpPr>
          <p:cNvPr id="3" name="TextBox 2">
            <a:extLst>
              <a:ext uri="{FF2B5EF4-FFF2-40B4-BE49-F238E27FC236}">
                <a16:creationId xmlns:a16="http://schemas.microsoft.com/office/drawing/2014/main" id="{05AC5EFF-34EE-84BD-13D3-0B48F86930EF}"/>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155CB20E-BD16-0AF5-2042-9ADA440D4D5D}"/>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CFA3A7C6-B382-C492-B3F0-5C1F9555AF13}"/>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E35BF73E-AEA2-5B79-FD21-B7793FB60F9D}"/>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4345E844-A986-DD1E-A092-B8339B7FDF6A}"/>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AC3C6D78-F4B4-2045-DE24-8B851907600A}"/>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2F115556-67CF-B242-2565-AFEBFCAE2A09}"/>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350A5424-3912-B516-AA7B-FA02D61FF150}"/>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7FC6983A-400E-9774-0AC7-88C19D2AE81F}"/>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874A9365-3311-C2F7-33DA-5F4EE09169A7}"/>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66D58BB-A2D3-1133-E3FF-3E43000FA44A}"/>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341EE0FD-BB42-9AC9-C21A-8C358D211B04}"/>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889CA96-81B4-7CCA-4DBC-48D52F45179F}"/>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0B17AE0A-042E-D5E7-AA84-3F6A3669722E}"/>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0E5D3A3B-B83D-ADD7-5401-421803708409}"/>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5FBC30D8-4A3D-5D3F-D2BA-4CE24B04D3EF}"/>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2E035600-B825-2888-7FED-84A85911705E}"/>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5FE7063-79A1-B1FC-0CA6-7CE834089E18}"/>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1B2A8C0-4AD4-4961-0872-D94A24947D03}"/>
              </a:ext>
            </a:extLst>
          </p:cNvPr>
          <p:cNvSpPr/>
          <p:nvPr/>
        </p:nvSpPr>
        <p:spPr>
          <a:xfrm>
            <a:off x="4281258" y="4284177"/>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cs typeface="Courier New" panose="02070309020205020404" pitchFamily="49" charset="0"/>
                <a:sym typeface="Lexend"/>
              </a:rPr>
              <a:t>9821</a:t>
            </a:r>
          </a:p>
        </p:txBody>
      </p:sp>
      <p:sp>
        <p:nvSpPr>
          <p:cNvPr id="57" name="TextBox 56">
            <a:extLst>
              <a:ext uri="{FF2B5EF4-FFF2-40B4-BE49-F238E27FC236}">
                <a16:creationId xmlns:a16="http://schemas.microsoft.com/office/drawing/2014/main" id="{396A1ED8-D4E3-BE52-4A05-C573F2CE3BAA}"/>
              </a:ext>
            </a:extLst>
          </p:cNvPr>
          <p:cNvSpPr txBox="1"/>
          <p:nvPr/>
        </p:nvSpPr>
        <p:spPr>
          <a:xfrm>
            <a:off x="3985562" y="4626150"/>
            <a:ext cx="1270659"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“&lt;EOS&gt;”</a:t>
            </a:r>
          </a:p>
        </p:txBody>
      </p:sp>
      <p:sp>
        <p:nvSpPr>
          <p:cNvPr id="34" name="Rectangle 33">
            <a:extLst>
              <a:ext uri="{FF2B5EF4-FFF2-40B4-BE49-F238E27FC236}">
                <a16:creationId xmlns:a16="http://schemas.microsoft.com/office/drawing/2014/main" id="{06B805D9-F22E-3342-FEA6-F2E973D1C5F5}"/>
              </a:ext>
            </a:extLst>
          </p:cNvPr>
          <p:cNvSpPr/>
          <p:nvPr/>
        </p:nvSpPr>
        <p:spPr>
          <a:xfrm>
            <a:off x="7880679"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Rectangle 34">
            <a:extLst>
              <a:ext uri="{FF2B5EF4-FFF2-40B4-BE49-F238E27FC236}">
                <a16:creationId xmlns:a16="http://schemas.microsoft.com/office/drawing/2014/main" id="{C89069E0-ABBD-1D63-D374-2EAC8A79BF59}"/>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6" name="Rectangle 35">
            <a:extLst>
              <a:ext uri="{FF2B5EF4-FFF2-40B4-BE49-F238E27FC236}">
                <a16:creationId xmlns:a16="http://schemas.microsoft.com/office/drawing/2014/main" id="{A9E53457-4D95-B56A-D060-9C9537468701}"/>
              </a:ext>
            </a:extLst>
          </p:cNvPr>
          <p:cNvSpPr/>
          <p:nvPr/>
        </p:nvSpPr>
        <p:spPr>
          <a:xfrm rot="5400000">
            <a:off x="7044612" y="4361966"/>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grpSp>
        <p:nvGrpSpPr>
          <p:cNvPr id="37" name="Group 36">
            <a:extLst>
              <a:ext uri="{FF2B5EF4-FFF2-40B4-BE49-F238E27FC236}">
                <a16:creationId xmlns:a16="http://schemas.microsoft.com/office/drawing/2014/main" id="{4AF8FA1E-5C70-013B-FE3A-C70BAD268237}"/>
              </a:ext>
            </a:extLst>
          </p:cNvPr>
          <p:cNvGrpSpPr/>
          <p:nvPr/>
        </p:nvGrpSpPr>
        <p:grpSpPr>
          <a:xfrm>
            <a:off x="6596887" y="2864894"/>
            <a:ext cx="2333421" cy="2967660"/>
            <a:chOff x="6596887" y="2864894"/>
            <a:chExt cx="2333421" cy="2967660"/>
          </a:xfrm>
        </p:grpSpPr>
        <p:sp>
          <p:nvSpPr>
            <p:cNvPr id="38" name="Rectangle 37">
              <a:extLst>
                <a:ext uri="{FF2B5EF4-FFF2-40B4-BE49-F238E27FC236}">
                  <a16:creationId xmlns:a16="http://schemas.microsoft.com/office/drawing/2014/main" id="{EF886AED-183F-A445-2069-9919528F8C48}"/>
                </a:ext>
              </a:extLst>
            </p:cNvPr>
            <p:cNvSpPr/>
            <p:nvPr/>
          </p:nvSpPr>
          <p:spPr>
            <a:xfrm>
              <a:off x="8640386" y="2864894"/>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9" name="TextBox 38">
              <a:extLst>
                <a:ext uri="{FF2B5EF4-FFF2-40B4-BE49-F238E27FC236}">
                  <a16:creationId xmlns:a16="http://schemas.microsoft.com/office/drawing/2014/main" id="{18C44908-C503-B9B6-D548-9246CBA73555}"/>
                </a:ext>
              </a:extLst>
            </p:cNvPr>
            <p:cNvSpPr txBox="1"/>
            <p:nvPr/>
          </p:nvSpPr>
          <p:spPr>
            <a:xfrm>
              <a:off x="8194644"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sp>
          <p:nvSpPr>
            <p:cNvPr id="40" name="Rectangle 39">
              <a:extLst>
                <a:ext uri="{FF2B5EF4-FFF2-40B4-BE49-F238E27FC236}">
                  <a16:creationId xmlns:a16="http://schemas.microsoft.com/office/drawing/2014/main" id="{8885105B-22CE-CF24-6008-22762D2F325B}"/>
                </a:ext>
              </a:extLst>
            </p:cNvPr>
            <p:cNvSpPr/>
            <p:nvPr/>
          </p:nvSpPr>
          <p:spPr>
            <a:xfrm rot="5400000">
              <a:off x="7067499" y="5072020"/>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41" name="TextBox 40">
              <a:extLst>
                <a:ext uri="{FF2B5EF4-FFF2-40B4-BE49-F238E27FC236}">
                  <a16:creationId xmlns:a16="http://schemas.microsoft.com/office/drawing/2014/main" id="{B5623889-0F7C-F025-B64C-9EBA6E081442}"/>
                </a:ext>
              </a:extLst>
            </p:cNvPr>
            <p:cNvSpPr txBox="1"/>
            <p:nvPr/>
          </p:nvSpPr>
          <p:spPr>
            <a:xfrm rot="5400000">
              <a:off x="7071368" y="5131548"/>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sp>
        <p:nvSpPr>
          <p:cNvPr id="42" name="Rectangle 41">
            <a:extLst>
              <a:ext uri="{FF2B5EF4-FFF2-40B4-BE49-F238E27FC236}">
                <a16:creationId xmlns:a16="http://schemas.microsoft.com/office/drawing/2014/main" id="{240808FD-A61E-42B8-C5D8-B0C496E1F30A}"/>
              </a:ext>
            </a:extLst>
          </p:cNvPr>
          <p:cNvSpPr/>
          <p:nvPr/>
        </p:nvSpPr>
        <p:spPr>
          <a:xfrm>
            <a:off x="2541250" y="3343379"/>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cxnSp>
        <p:nvCxnSpPr>
          <p:cNvPr id="43" name="Straight Arrow Connector 42">
            <a:extLst>
              <a:ext uri="{FF2B5EF4-FFF2-40B4-BE49-F238E27FC236}">
                <a16:creationId xmlns:a16="http://schemas.microsoft.com/office/drawing/2014/main" id="{10105B93-70AD-F03D-D670-15A5B7700224}"/>
              </a:ext>
            </a:extLst>
          </p:cNvPr>
          <p:cNvCxnSpPr>
            <a:cxnSpLocks/>
            <a:endCxn id="19" idx="1"/>
          </p:cNvCxnSpPr>
          <p:nvPr/>
        </p:nvCxnSpPr>
        <p:spPr>
          <a:xfrm>
            <a:off x="3077155" y="3473784"/>
            <a:ext cx="255383"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A97FF72-6519-279A-31FB-1C8765A62616}"/>
              </a:ext>
            </a:extLst>
          </p:cNvPr>
          <p:cNvSpPr txBox="1"/>
          <p:nvPr/>
        </p:nvSpPr>
        <p:spPr>
          <a:xfrm>
            <a:off x="2724958"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nvGrpSpPr>
          <p:cNvPr id="49" name="Group 48">
            <a:extLst>
              <a:ext uri="{FF2B5EF4-FFF2-40B4-BE49-F238E27FC236}">
                <a16:creationId xmlns:a16="http://schemas.microsoft.com/office/drawing/2014/main" id="{83D44169-90A9-9402-48FD-702EE27012CF}"/>
              </a:ext>
            </a:extLst>
          </p:cNvPr>
          <p:cNvGrpSpPr/>
          <p:nvPr/>
        </p:nvGrpSpPr>
        <p:grpSpPr>
          <a:xfrm>
            <a:off x="158428" y="3340193"/>
            <a:ext cx="1839460" cy="261257"/>
            <a:chOff x="529903" y="3321143"/>
            <a:chExt cx="1839460" cy="261257"/>
          </a:xfrm>
        </p:grpSpPr>
        <p:sp>
          <p:nvSpPr>
            <p:cNvPr id="50" name="Rectangle 49">
              <a:extLst>
                <a:ext uri="{FF2B5EF4-FFF2-40B4-BE49-F238E27FC236}">
                  <a16:creationId xmlns:a16="http://schemas.microsoft.com/office/drawing/2014/main" id="{A45DE0B3-FBAD-EFBD-972D-973F54817250}"/>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1" name="Rectangle 50">
              <a:extLst>
                <a:ext uri="{FF2B5EF4-FFF2-40B4-BE49-F238E27FC236}">
                  <a16:creationId xmlns:a16="http://schemas.microsoft.com/office/drawing/2014/main" id="{7925F4E3-577B-EFC9-9334-5F3202DD794B}"/>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2" name="Rectangle 51">
              <a:extLst>
                <a:ext uri="{FF2B5EF4-FFF2-40B4-BE49-F238E27FC236}">
                  <a16:creationId xmlns:a16="http://schemas.microsoft.com/office/drawing/2014/main" id="{F7A4213D-7C30-146D-5907-1B5FB965AA3C}"/>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3" name="Rectangle 52">
              <a:extLst>
                <a:ext uri="{FF2B5EF4-FFF2-40B4-BE49-F238E27FC236}">
                  <a16:creationId xmlns:a16="http://schemas.microsoft.com/office/drawing/2014/main" id="{F97035D9-A771-1144-EBA7-6C44C976CE0C}"/>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4" name="Rectangle 53">
              <a:extLst>
                <a:ext uri="{FF2B5EF4-FFF2-40B4-BE49-F238E27FC236}">
                  <a16:creationId xmlns:a16="http://schemas.microsoft.com/office/drawing/2014/main" id="{0D7699D0-5862-C742-881A-B56E7FBDB598}"/>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8" name="Rectangle 57">
              <a:extLst>
                <a:ext uri="{FF2B5EF4-FFF2-40B4-BE49-F238E27FC236}">
                  <a16:creationId xmlns:a16="http://schemas.microsoft.com/office/drawing/2014/main" id="{6211A157-A85F-8244-8549-66FF2B6FA7BF}"/>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9" name="Rectangle 58">
              <a:extLst>
                <a:ext uri="{FF2B5EF4-FFF2-40B4-BE49-F238E27FC236}">
                  <a16:creationId xmlns:a16="http://schemas.microsoft.com/office/drawing/2014/main" id="{0376755E-5D1D-0D77-4824-7F5F820C1716}"/>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60" name="Rectangle 59">
            <a:extLst>
              <a:ext uri="{FF2B5EF4-FFF2-40B4-BE49-F238E27FC236}">
                <a16:creationId xmlns:a16="http://schemas.microsoft.com/office/drawing/2014/main" id="{FDD9FA33-A2FA-CD4F-599D-32E104561EFC}"/>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1" name="Rectangle 60">
            <a:extLst>
              <a:ext uri="{FF2B5EF4-FFF2-40B4-BE49-F238E27FC236}">
                <a16:creationId xmlns:a16="http://schemas.microsoft.com/office/drawing/2014/main" id="{59415FEA-6C30-85CF-189D-B86A1D9D6259}"/>
              </a:ext>
            </a:extLst>
          </p:cNvPr>
          <p:cNvSpPr/>
          <p:nvPr/>
        </p:nvSpPr>
        <p:spPr>
          <a:xfrm>
            <a:off x="2279444" y="334019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8" name="TextBox 7">
            <a:extLst>
              <a:ext uri="{FF2B5EF4-FFF2-40B4-BE49-F238E27FC236}">
                <a16:creationId xmlns:a16="http://schemas.microsoft.com/office/drawing/2014/main" id="{3A9A3976-D721-4EF3-93A7-EB85FE47A778}"/>
              </a:ext>
            </a:extLst>
          </p:cNvPr>
          <p:cNvSpPr txBox="1"/>
          <p:nvPr/>
        </p:nvSpPr>
        <p:spPr>
          <a:xfrm>
            <a:off x="-81764" y="4999356"/>
            <a:ext cx="9368268" cy="400110"/>
          </a:xfrm>
          <a:prstGeom prst="rect">
            <a:avLst/>
          </a:prstGeom>
          <a:solidFill>
            <a:srgbClr val="F9D3E4"/>
          </a:solidFill>
          <a:ln w="38100">
            <a:solidFill>
              <a:srgbClr val="E1257C"/>
            </a:solidFill>
          </a:ln>
        </p:spPr>
        <p:txBody>
          <a:bodyPr wrap="square" rtlCol="0">
            <a:spAutoFit/>
          </a:bodyPr>
          <a:lstStyle/>
          <a:p>
            <a:pPr algn="ctr"/>
            <a:r>
              <a:rPr lang="en-US" sz="2000" b="1" dirty="0">
                <a:latin typeface="+mj-lt"/>
              </a:rPr>
              <a:t>Autoregressive Token Generation </a:t>
            </a:r>
            <a:r>
              <a:rPr lang="en-US" sz="2000" b="1" dirty="0">
                <a:latin typeface="+mj-lt"/>
                <a:sym typeface="Wingdings" panose="05000000000000000000" pitchFamily="2" charset="2"/>
              </a:rPr>
              <a:t> </a:t>
            </a:r>
            <a:r>
              <a:rPr lang="en-US" sz="2000" b="1" dirty="0">
                <a:solidFill>
                  <a:srgbClr val="E1257C"/>
                </a:solidFill>
                <a:latin typeface="+mj-lt"/>
                <a:sym typeface="Wingdings" panose="05000000000000000000" pitchFamily="2" charset="2"/>
              </a:rPr>
              <a:t>Unpredictability</a:t>
            </a:r>
            <a:endParaRPr lang="en-US" sz="2000" b="1" dirty="0">
              <a:solidFill>
                <a:srgbClr val="E1257C"/>
              </a:solidFill>
              <a:latin typeface="+mj-lt"/>
            </a:endParaRPr>
          </a:p>
        </p:txBody>
      </p:sp>
      <p:sp>
        <p:nvSpPr>
          <p:cNvPr id="10" name="TextBox 9">
            <a:extLst>
              <a:ext uri="{FF2B5EF4-FFF2-40B4-BE49-F238E27FC236}">
                <a16:creationId xmlns:a16="http://schemas.microsoft.com/office/drawing/2014/main" id="{2E7CB0B7-1C81-BB64-D7F3-CEAF6FD45C3E}"/>
              </a:ext>
            </a:extLst>
          </p:cNvPr>
          <p:cNvSpPr txBox="1"/>
          <p:nvPr/>
        </p:nvSpPr>
        <p:spPr>
          <a:xfrm>
            <a:off x="-81764" y="5489999"/>
            <a:ext cx="9368268" cy="400110"/>
          </a:xfrm>
          <a:prstGeom prst="rect">
            <a:avLst/>
          </a:prstGeom>
          <a:solidFill>
            <a:srgbClr val="FFE0D5"/>
          </a:solidFill>
          <a:ln w="38100">
            <a:solidFill>
              <a:srgbClr val="FF5F25"/>
            </a:solidFill>
          </a:ln>
        </p:spPr>
        <p:txBody>
          <a:bodyPr wrap="square" rtlCol="0">
            <a:spAutoFit/>
          </a:bodyPr>
          <a:lstStyle/>
          <a:p>
            <a:pPr algn="ctr"/>
            <a:r>
              <a:rPr lang="en-US" sz="2000" b="1" dirty="0">
                <a:latin typeface="+mj-lt"/>
              </a:rPr>
              <a:t>Variable Memory Footprint </a:t>
            </a:r>
            <a:r>
              <a:rPr lang="en-US" sz="2000" b="1" dirty="0">
                <a:latin typeface="+mj-lt"/>
                <a:sym typeface="Wingdings" panose="05000000000000000000" pitchFamily="2" charset="2"/>
              </a:rPr>
              <a:t> </a:t>
            </a:r>
            <a:r>
              <a:rPr lang="en-US" sz="2000" b="1" dirty="0">
                <a:solidFill>
                  <a:srgbClr val="FF5F25"/>
                </a:solidFill>
                <a:latin typeface="+mj-lt"/>
                <a:sym typeface="Wingdings" panose="05000000000000000000" pitchFamily="2" charset="2"/>
              </a:rPr>
              <a:t>Performance Variability</a:t>
            </a:r>
            <a:endParaRPr lang="en-US" sz="2000" b="1" dirty="0">
              <a:solidFill>
                <a:srgbClr val="FF5F25"/>
              </a:solidFill>
              <a:latin typeface="+mj-lt"/>
            </a:endParaRPr>
          </a:p>
        </p:txBody>
      </p:sp>
    </p:spTree>
    <p:extLst>
      <p:ext uri="{BB962C8B-B14F-4D97-AF65-F5344CB8AC3E}">
        <p14:creationId xmlns:p14="http://schemas.microsoft.com/office/powerpoint/2010/main" val="1282144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794DD-2BA9-15F5-D229-E7D8BF901893}"/>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F03936DD-FE7D-4CA3-8A29-6D377AF1D0F8}"/>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C59394E4-C9EC-039A-9892-E63B22418035}"/>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Challenges of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7A36FC3A-1932-9A2A-DE57-F9A87436ACF1}"/>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540F5BC-3022-796D-E182-5739F0AF77FA}"/>
              </a:ext>
            </a:extLst>
          </p:cNvPr>
          <p:cNvSpPr>
            <a:spLocks noGrp="1"/>
          </p:cNvSpPr>
          <p:nvPr>
            <p:ph type="sldNum" sz="quarter" idx="12"/>
          </p:nvPr>
        </p:nvSpPr>
        <p:spPr/>
        <p:txBody>
          <a:bodyPr/>
          <a:lstStyle/>
          <a:p>
            <a:fld id="{CBE5B309-C2CE-4D90-B104-F7E98438FC65}" type="slidenum">
              <a:rPr lang="tr-TR" smtClean="0">
                <a:latin typeface="+mj-lt"/>
              </a:rPr>
              <a:t>15</a:t>
            </a:fld>
            <a:endParaRPr lang="tr-TR" dirty="0">
              <a:latin typeface="+mj-lt"/>
            </a:endParaRPr>
          </a:p>
        </p:txBody>
      </p:sp>
      <p:sp>
        <p:nvSpPr>
          <p:cNvPr id="3" name="TextBox 2">
            <a:extLst>
              <a:ext uri="{FF2B5EF4-FFF2-40B4-BE49-F238E27FC236}">
                <a16:creationId xmlns:a16="http://schemas.microsoft.com/office/drawing/2014/main" id="{DD0DAD62-BA41-119A-B444-5E55D8ACB0F5}"/>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8076864A-26E9-E06A-17DF-12885E13AA9B}"/>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3245B5B7-AED5-8293-92A6-44A00149EDCE}"/>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9F808C68-A789-7039-00E1-71516BA491FD}"/>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EE4ABC3A-369E-AE2E-5054-04B25B38D5A4}"/>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F129081B-E0CE-9F18-715A-095684008272}"/>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E22001E5-C7A4-E7B4-32FA-A4E6A8D63514}"/>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A6BB4B34-F616-1F18-C265-FD11532B12C9}"/>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6C8CB517-CF4E-6D20-7399-E73711E8F0F3}"/>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35F25E4F-9DAC-213F-8854-5BFDBBCD591A}"/>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5ADA11A-3A87-539D-222E-AD8E4B2C516C}"/>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2AB940BE-2944-2EBE-29A5-FC31FD8F8020}"/>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F93705D-91B2-6700-3576-79A420214877}"/>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B8A05587-6ED2-2EEC-58B5-5AB593452739}"/>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D31F5A5E-0756-54A4-ED0D-AFA681EB9A1E}"/>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83B66890-B0C5-30DC-8C75-B7D9720763E4}"/>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19B0B07E-95DF-2654-53C9-D55C52735E7A}"/>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27B03FA-F53F-6474-92D1-41C9D5862402}"/>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688E6298-3E29-0CE8-DE7A-C51C73D7BD5B}"/>
              </a:ext>
            </a:extLst>
          </p:cNvPr>
          <p:cNvSpPr/>
          <p:nvPr/>
        </p:nvSpPr>
        <p:spPr>
          <a:xfrm>
            <a:off x="4281258" y="4284177"/>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cs typeface="Courier New" panose="02070309020205020404" pitchFamily="49" charset="0"/>
                <a:sym typeface="Lexend"/>
              </a:rPr>
              <a:t>9821</a:t>
            </a:r>
          </a:p>
        </p:txBody>
      </p:sp>
      <p:sp>
        <p:nvSpPr>
          <p:cNvPr id="57" name="TextBox 56">
            <a:extLst>
              <a:ext uri="{FF2B5EF4-FFF2-40B4-BE49-F238E27FC236}">
                <a16:creationId xmlns:a16="http://schemas.microsoft.com/office/drawing/2014/main" id="{A2F05F66-65CB-0CC5-4CEE-6B9100E79148}"/>
              </a:ext>
            </a:extLst>
          </p:cNvPr>
          <p:cNvSpPr txBox="1"/>
          <p:nvPr/>
        </p:nvSpPr>
        <p:spPr>
          <a:xfrm>
            <a:off x="3985562" y="4626150"/>
            <a:ext cx="1270659"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“&lt;EOS&gt;”</a:t>
            </a:r>
          </a:p>
        </p:txBody>
      </p:sp>
      <p:sp>
        <p:nvSpPr>
          <p:cNvPr id="34" name="Rectangle 33">
            <a:extLst>
              <a:ext uri="{FF2B5EF4-FFF2-40B4-BE49-F238E27FC236}">
                <a16:creationId xmlns:a16="http://schemas.microsoft.com/office/drawing/2014/main" id="{B8EA8379-AC20-4842-07EC-5CAED53897E5}"/>
              </a:ext>
            </a:extLst>
          </p:cNvPr>
          <p:cNvSpPr/>
          <p:nvPr/>
        </p:nvSpPr>
        <p:spPr>
          <a:xfrm>
            <a:off x="7880679"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Rectangle 34">
            <a:extLst>
              <a:ext uri="{FF2B5EF4-FFF2-40B4-BE49-F238E27FC236}">
                <a16:creationId xmlns:a16="http://schemas.microsoft.com/office/drawing/2014/main" id="{F9EF60CA-A393-1359-F433-7427A8404A7F}"/>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6" name="Rectangle 35">
            <a:extLst>
              <a:ext uri="{FF2B5EF4-FFF2-40B4-BE49-F238E27FC236}">
                <a16:creationId xmlns:a16="http://schemas.microsoft.com/office/drawing/2014/main" id="{9CBB3B03-8158-F1EA-A5F0-B31A6D6CFC1A}"/>
              </a:ext>
            </a:extLst>
          </p:cNvPr>
          <p:cNvSpPr/>
          <p:nvPr/>
        </p:nvSpPr>
        <p:spPr>
          <a:xfrm rot="5400000">
            <a:off x="7044612" y="4361966"/>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grpSp>
        <p:nvGrpSpPr>
          <p:cNvPr id="37" name="Group 36">
            <a:extLst>
              <a:ext uri="{FF2B5EF4-FFF2-40B4-BE49-F238E27FC236}">
                <a16:creationId xmlns:a16="http://schemas.microsoft.com/office/drawing/2014/main" id="{E834E9EA-6EA7-9407-2A8A-9081C981CCB5}"/>
              </a:ext>
            </a:extLst>
          </p:cNvPr>
          <p:cNvGrpSpPr/>
          <p:nvPr/>
        </p:nvGrpSpPr>
        <p:grpSpPr>
          <a:xfrm>
            <a:off x="6596887" y="2864894"/>
            <a:ext cx="2333421" cy="2967660"/>
            <a:chOff x="6596887" y="2864894"/>
            <a:chExt cx="2333421" cy="2967660"/>
          </a:xfrm>
        </p:grpSpPr>
        <p:sp>
          <p:nvSpPr>
            <p:cNvPr id="38" name="Rectangle 37">
              <a:extLst>
                <a:ext uri="{FF2B5EF4-FFF2-40B4-BE49-F238E27FC236}">
                  <a16:creationId xmlns:a16="http://schemas.microsoft.com/office/drawing/2014/main" id="{6138DBC4-DC93-816D-486F-11B0DC07BE55}"/>
                </a:ext>
              </a:extLst>
            </p:cNvPr>
            <p:cNvSpPr/>
            <p:nvPr/>
          </p:nvSpPr>
          <p:spPr>
            <a:xfrm>
              <a:off x="8640386" y="2864894"/>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9" name="TextBox 38">
              <a:extLst>
                <a:ext uri="{FF2B5EF4-FFF2-40B4-BE49-F238E27FC236}">
                  <a16:creationId xmlns:a16="http://schemas.microsoft.com/office/drawing/2014/main" id="{AB85400B-AF4C-2602-EE2E-4FF51730F877}"/>
                </a:ext>
              </a:extLst>
            </p:cNvPr>
            <p:cNvSpPr txBox="1"/>
            <p:nvPr/>
          </p:nvSpPr>
          <p:spPr>
            <a:xfrm>
              <a:off x="8194644"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sp>
          <p:nvSpPr>
            <p:cNvPr id="40" name="Rectangle 39">
              <a:extLst>
                <a:ext uri="{FF2B5EF4-FFF2-40B4-BE49-F238E27FC236}">
                  <a16:creationId xmlns:a16="http://schemas.microsoft.com/office/drawing/2014/main" id="{75CB386B-77C1-9C54-13F7-3BEA3F777463}"/>
                </a:ext>
              </a:extLst>
            </p:cNvPr>
            <p:cNvSpPr/>
            <p:nvPr/>
          </p:nvSpPr>
          <p:spPr>
            <a:xfrm rot="5400000">
              <a:off x="7067499" y="5072020"/>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41" name="TextBox 40">
              <a:extLst>
                <a:ext uri="{FF2B5EF4-FFF2-40B4-BE49-F238E27FC236}">
                  <a16:creationId xmlns:a16="http://schemas.microsoft.com/office/drawing/2014/main" id="{548106DC-3437-44C7-CB08-052D7A3FD790}"/>
                </a:ext>
              </a:extLst>
            </p:cNvPr>
            <p:cNvSpPr txBox="1"/>
            <p:nvPr/>
          </p:nvSpPr>
          <p:spPr>
            <a:xfrm rot="5400000">
              <a:off x="7071368" y="5131548"/>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sp>
        <p:nvSpPr>
          <p:cNvPr id="42" name="Rectangle 41">
            <a:extLst>
              <a:ext uri="{FF2B5EF4-FFF2-40B4-BE49-F238E27FC236}">
                <a16:creationId xmlns:a16="http://schemas.microsoft.com/office/drawing/2014/main" id="{5A45A7EF-3667-4E3C-422B-399E972CE69F}"/>
              </a:ext>
            </a:extLst>
          </p:cNvPr>
          <p:cNvSpPr/>
          <p:nvPr/>
        </p:nvSpPr>
        <p:spPr>
          <a:xfrm>
            <a:off x="2541250" y="3343379"/>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cxnSp>
        <p:nvCxnSpPr>
          <p:cNvPr id="43" name="Straight Arrow Connector 42">
            <a:extLst>
              <a:ext uri="{FF2B5EF4-FFF2-40B4-BE49-F238E27FC236}">
                <a16:creationId xmlns:a16="http://schemas.microsoft.com/office/drawing/2014/main" id="{193CAF8B-A6CE-EFC9-D1F5-F6240B5EC945}"/>
              </a:ext>
            </a:extLst>
          </p:cNvPr>
          <p:cNvCxnSpPr>
            <a:cxnSpLocks/>
            <a:endCxn id="19" idx="1"/>
          </p:cNvCxnSpPr>
          <p:nvPr/>
        </p:nvCxnSpPr>
        <p:spPr>
          <a:xfrm>
            <a:off x="3077155" y="3473784"/>
            <a:ext cx="255383"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E3874F6-FCDB-3E68-EC69-4BBB7500F5F9}"/>
              </a:ext>
            </a:extLst>
          </p:cNvPr>
          <p:cNvSpPr txBox="1"/>
          <p:nvPr/>
        </p:nvSpPr>
        <p:spPr>
          <a:xfrm>
            <a:off x="2724958" y="3173776"/>
            <a:ext cx="445556" cy="461665"/>
          </a:xfrm>
          <a:prstGeom prst="rect">
            <a:avLst/>
          </a:prstGeom>
          <a:noFill/>
        </p:spPr>
        <p:txBody>
          <a:bodyPr wrap="square" rtlCol="0">
            <a:spAutoFit/>
          </a:bodyPr>
          <a:lstStyle/>
          <a:p>
            <a:pPr algn="ctr"/>
            <a:r>
              <a:rPr lang="en-US" sz="2400" b="1" dirty="0">
                <a:latin typeface="Courier New" panose="02070309020205020404" pitchFamily="49" charset="0"/>
                <a:cs typeface="Courier New" panose="02070309020205020404" pitchFamily="49" charset="0"/>
              </a:rPr>
              <a:t>…</a:t>
            </a:r>
          </a:p>
        </p:txBody>
      </p:sp>
      <p:grpSp>
        <p:nvGrpSpPr>
          <p:cNvPr id="49" name="Group 48">
            <a:extLst>
              <a:ext uri="{FF2B5EF4-FFF2-40B4-BE49-F238E27FC236}">
                <a16:creationId xmlns:a16="http://schemas.microsoft.com/office/drawing/2014/main" id="{CE164A49-FE8B-AAB6-DD02-E65FC3A7EB97}"/>
              </a:ext>
            </a:extLst>
          </p:cNvPr>
          <p:cNvGrpSpPr/>
          <p:nvPr/>
        </p:nvGrpSpPr>
        <p:grpSpPr>
          <a:xfrm>
            <a:off x="158428" y="3340193"/>
            <a:ext cx="1839460" cy="261257"/>
            <a:chOff x="529903" y="3321143"/>
            <a:chExt cx="1839460" cy="261257"/>
          </a:xfrm>
        </p:grpSpPr>
        <p:sp>
          <p:nvSpPr>
            <p:cNvPr id="50" name="Rectangle 49">
              <a:extLst>
                <a:ext uri="{FF2B5EF4-FFF2-40B4-BE49-F238E27FC236}">
                  <a16:creationId xmlns:a16="http://schemas.microsoft.com/office/drawing/2014/main" id="{E5679507-D688-62A0-CB17-D192D50610B8}"/>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1" name="Rectangle 50">
              <a:extLst>
                <a:ext uri="{FF2B5EF4-FFF2-40B4-BE49-F238E27FC236}">
                  <a16:creationId xmlns:a16="http://schemas.microsoft.com/office/drawing/2014/main" id="{D8E98312-237E-A41E-E0AE-D82AEA87D731}"/>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2" name="Rectangle 51">
              <a:extLst>
                <a:ext uri="{FF2B5EF4-FFF2-40B4-BE49-F238E27FC236}">
                  <a16:creationId xmlns:a16="http://schemas.microsoft.com/office/drawing/2014/main" id="{C8F2ADE3-557E-B361-A44E-D870889433A1}"/>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3" name="Rectangle 52">
              <a:extLst>
                <a:ext uri="{FF2B5EF4-FFF2-40B4-BE49-F238E27FC236}">
                  <a16:creationId xmlns:a16="http://schemas.microsoft.com/office/drawing/2014/main" id="{1511FE8B-E7E4-86E4-BCC6-E4817EBC34C1}"/>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4" name="Rectangle 53">
              <a:extLst>
                <a:ext uri="{FF2B5EF4-FFF2-40B4-BE49-F238E27FC236}">
                  <a16:creationId xmlns:a16="http://schemas.microsoft.com/office/drawing/2014/main" id="{F576F07E-653E-AF01-15D1-C2A00BC86D9A}"/>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8" name="Rectangle 57">
              <a:extLst>
                <a:ext uri="{FF2B5EF4-FFF2-40B4-BE49-F238E27FC236}">
                  <a16:creationId xmlns:a16="http://schemas.microsoft.com/office/drawing/2014/main" id="{DA095ADF-7F64-9761-AFE2-A647EBD92DBC}"/>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59" name="Rectangle 58">
              <a:extLst>
                <a:ext uri="{FF2B5EF4-FFF2-40B4-BE49-F238E27FC236}">
                  <a16:creationId xmlns:a16="http://schemas.microsoft.com/office/drawing/2014/main" id="{825B253E-931A-D252-41EA-8DF5EC3EBAFB}"/>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60" name="Rectangle 59">
            <a:extLst>
              <a:ext uri="{FF2B5EF4-FFF2-40B4-BE49-F238E27FC236}">
                <a16:creationId xmlns:a16="http://schemas.microsoft.com/office/drawing/2014/main" id="{C278F315-3A7E-31FD-61AB-26C73E7110AE}"/>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1" name="Rectangle 60">
            <a:extLst>
              <a:ext uri="{FF2B5EF4-FFF2-40B4-BE49-F238E27FC236}">
                <a16:creationId xmlns:a16="http://schemas.microsoft.com/office/drawing/2014/main" id="{8E68931E-571D-7BF0-A9B1-62C6B6BDA8B7}"/>
              </a:ext>
            </a:extLst>
          </p:cNvPr>
          <p:cNvSpPr/>
          <p:nvPr/>
        </p:nvSpPr>
        <p:spPr>
          <a:xfrm>
            <a:off x="2279444" y="334019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8" name="TextBox 7">
            <a:extLst>
              <a:ext uri="{FF2B5EF4-FFF2-40B4-BE49-F238E27FC236}">
                <a16:creationId xmlns:a16="http://schemas.microsoft.com/office/drawing/2014/main" id="{508345BC-4DF9-0C2A-5E07-E6149B9B9CA9}"/>
              </a:ext>
            </a:extLst>
          </p:cNvPr>
          <p:cNvSpPr txBox="1"/>
          <p:nvPr/>
        </p:nvSpPr>
        <p:spPr>
          <a:xfrm>
            <a:off x="-81764" y="4999356"/>
            <a:ext cx="9368268" cy="400110"/>
          </a:xfrm>
          <a:prstGeom prst="rect">
            <a:avLst/>
          </a:prstGeom>
          <a:solidFill>
            <a:srgbClr val="F9D3E4"/>
          </a:solidFill>
          <a:ln w="38100">
            <a:solidFill>
              <a:srgbClr val="E1257C"/>
            </a:solidFill>
          </a:ln>
        </p:spPr>
        <p:txBody>
          <a:bodyPr wrap="square" rtlCol="0">
            <a:spAutoFit/>
          </a:bodyPr>
          <a:lstStyle/>
          <a:p>
            <a:pPr algn="ctr"/>
            <a:r>
              <a:rPr lang="en-US" sz="2000" b="1" dirty="0">
                <a:latin typeface="+mj-lt"/>
              </a:rPr>
              <a:t>Autoregressive Token Generation </a:t>
            </a:r>
            <a:r>
              <a:rPr lang="en-US" sz="2000" b="1" dirty="0">
                <a:latin typeface="+mj-lt"/>
                <a:sym typeface="Wingdings" panose="05000000000000000000" pitchFamily="2" charset="2"/>
              </a:rPr>
              <a:t> </a:t>
            </a:r>
            <a:r>
              <a:rPr lang="en-US" sz="2000" b="1" dirty="0">
                <a:solidFill>
                  <a:srgbClr val="E1257C"/>
                </a:solidFill>
                <a:latin typeface="+mj-lt"/>
                <a:sym typeface="Wingdings" panose="05000000000000000000" pitchFamily="2" charset="2"/>
              </a:rPr>
              <a:t>Unpredictability</a:t>
            </a:r>
            <a:endParaRPr lang="en-US" sz="2000" b="1" dirty="0">
              <a:solidFill>
                <a:srgbClr val="E1257C"/>
              </a:solidFill>
              <a:latin typeface="+mj-lt"/>
            </a:endParaRPr>
          </a:p>
        </p:txBody>
      </p:sp>
      <p:sp>
        <p:nvSpPr>
          <p:cNvPr id="10" name="TextBox 9">
            <a:extLst>
              <a:ext uri="{FF2B5EF4-FFF2-40B4-BE49-F238E27FC236}">
                <a16:creationId xmlns:a16="http://schemas.microsoft.com/office/drawing/2014/main" id="{D67B7708-3E38-B640-DE85-B97FF60D503F}"/>
              </a:ext>
            </a:extLst>
          </p:cNvPr>
          <p:cNvSpPr txBox="1"/>
          <p:nvPr/>
        </p:nvSpPr>
        <p:spPr>
          <a:xfrm>
            <a:off x="-81764" y="5489999"/>
            <a:ext cx="9368268" cy="400110"/>
          </a:xfrm>
          <a:prstGeom prst="rect">
            <a:avLst/>
          </a:prstGeom>
          <a:solidFill>
            <a:srgbClr val="FFE0D5"/>
          </a:solidFill>
          <a:ln w="38100">
            <a:solidFill>
              <a:srgbClr val="FF5F25"/>
            </a:solidFill>
          </a:ln>
        </p:spPr>
        <p:txBody>
          <a:bodyPr wrap="square" rtlCol="0">
            <a:spAutoFit/>
          </a:bodyPr>
          <a:lstStyle/>
          <a:p>
            <a:pPr algn="ctr"/>
            <a:r>
              <a:rPr lang="en-US" sz="2000" b="1" dirty="0">
                <a:latin typeface="+mj-lt"/>
              </a:rPr>
              <a:t>Variable Memory Footprint </a:t>
            </a:r>
            <a:r>
              <a:rPr lang="en-US" sz="2000" b="1" dirty="0">
                <a:latin typeface="+mj-lt"/>
                <a:sym typeface="Wingdings" panose="05000000000000000000" pitchFamily="2" charset="2"/>
              </a:rPr>
              <a:t> </a:t>
            </a:r>
            <a:r>
              <a:rPr lang="en-US" sz="2000" b="1" dirty="0">
                <a:solidFill>
                  <a:srgbClr val="FF5F25"/>
                </a:solidFill>
                <a:latin typeface="+mj-lt"/>
                <a:sym typeface="Wingdings" panose="05000000000000000000" pitchFamily="2" charset="2"/>
              </a:rPr>
              <a:t>Performance Variability</a:t>
            </a:r>
            <a:endParaRPr lang="en-US" sz="2000" b="1" dirty="0">
              <a:solidFill>
                <a:srgbClr val="FF5F25"/>
              </a:solidFill>
              <a:latin typeface="+mj-lt"/>
            </a:endParaRPr>
          </a:p>
        </p:txBody>
      </p:sp>
      <p:sp>
        <p:nvSpPr>
          <p:cNvPr id="17" name="TextBox 16">
            <a:extLst>
              <a:ext uri="{FF2B5EF4-FFF2-40B4-BE49-F238E27FC236}">
                <a16:creationId xmlns:a16="http://schemas.microsoft.com/office/drawing/2014/main" id="{F373EAD9-B196-2A24-A1CD-CD2B07CEE7CF}"/>
              </a:ext>
            </a:extLst>
          </p:cNvPr>
          <p:cNvSpPr txBox="1"/>
          <p:nvPr/>
        </p:nvSpPr>
        <p:spPr>
          <a:xfrm>
            <a:off x="-81764" y="5980642"/>
            <a:ext cx="9368268" cy="400110"/>
          </a:xfrm>
          <a:prstGeom prst="rect">
            <a:avLst/>
          </a:prstGeom>
          <a:solidFill>
            <a:srgbClr val="FFEBCD"/>
          </a:solidFill>
          <a:ln w="38100">
            <a:solidFill>
              <a:srgbClr val="FFAE3C"/>
            </a:solidFill>
          </a:ln>
        </p:spPr>
        <p:txBody>
          <a:bodyPr wrap="square" rtlCol="0">
            <a:spAutoFit/>
          </a:bodyPr>
          <a:lstStyle/>
          <a:p>
            <a:pPr algn="ctr"/>
            <a:r>
              <a:rPr lang="en-US" sz="2000" b="1" dirty="0">
                <a:latin typeface="+mj-lt"/>
              </a:rPr>
              <a:t>Inflight Batching [Yu+, OSDI’22] </a:t>
            </a:r>
            <a:r>
              <a:rPr lang="en-US" sz="2000" b="1" dirty="0">
                <a:latin typeface="+mj-lt"/>
                <a:sym typeface="Wingdings" panose="05000000000000000000" pitchFamily="2" charset="2"/>
              </a:rPr>
              <a:t> </a:t>
            </a:r>
            <a:r>
              <a:rPr lang="en-US" sz="2000" b="1" dirty="0">
                <a:solidFill>
                  <a:srgbClr val="FFAE3C"/>
                </a:solidFill>
                <a:latin typeface="+mj-lt"/>
                <a:sym typeface="Wingdings" panose="05000000000000000000" pitchFamily="2" charset="2"/>
              </a:rPr>
              <a:t>Additional Performance Variability</a:t>
            </a:r>
            <a:endParaRPr lang="en-US" sz="2000" b="1" dirty="0">
              <a:solidFill>
                <a:srgbClr val="FFAE3C"/>
              </a:solidFill>
              <a:latin typeface="+mj-lt"/>
            </a:endParaRPr>
          </a:p>
        </p:txBody>
      </p:sp>
    </p:spTree>
    <p:extLst>
      <p:ext uri="{BB962C8B-B14F-4D97-AF65-F5344CB8AC3E}">
        <p14:creationId xmlns:p14="http://schemas.microsoft.com/office/powerpoint/2010/main" val="3177760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3E0DF-EB22-9368-5331-89D4492864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DB7D936-0841-5008-2A82-AE38716F5A32}"/>
              </a:ext>
            </a:extLst>
          </p:cNvPr>
          <p:cNvSpPr>
            <a:spLocks noGrp="1"/>
          </p:cNvSpPr>
          <p:nvPr>
            <p:ph type="title"/>
          </p:nvPr>
        </p:nvSpPr>
        <p:spPr/>
        <p:txBody>
          <a:bodyPr/>
          <a:lstStyle/>
          <a:p>
            <a:r>
              <a:rPr lang="en-US" dirty="0">
                <a:solidFill>
                  <a:schemeClr val="accent1">
                    <a:lumMod val="75000"/>
                  </a:schemeClr>
                </a:solidFill>
              </a:rPr>
              <a:t>Outline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B3A66090-8702-58BF-D40C-23FCDD8706A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7B35C1D2-BEF8-98AB-D7D5-86E0BE227BE6}"/>
              </a:ext>
            </a:extLst>
          </p:cNvPr>
          <p:cNvSpPr>
            <a:spLocks noGrp="1"/>
          </p:cNvSpPr>
          <p:nvPr>
            <p:ph type="sldNum" sz="quarter" idx="12"/>
          </p:nvPr>
        </p:nvSpPr>
        <p:spPr/>
        <p:txBody>
          <a:bodyPr/>
          <a:lstStyle/>
          <a:p>
            <a:fld id="{CBE5B309-C2CE-4D90-B104-F7E98438FC65}" type="slidenum">
              <a:rPr lang="tr-TR" smtClean="0">
                <a:latin typeface="+mj-lt"/>
              </a:rPr>
              <a:t>16</a:t>
            </a:fld>
            <a:endParaRPr lang="tr-TR" dirty="0">
              <a:latin typeface="+mj-lt"/>
            </a:endParaRPr>
          </a:p>
        </p:txBody>
      </p:sp>
      <p:sp>
        <p:nvSpPr>
          <p:cNvPr id="6" name="Rectangle 15">
            <a:extLst>
              <a:ext uri="{FF2B5EF4-FFF2-40B4-BE49-F238E27FC236}">
                <a16:creationId xmlns:a16="http://schemas.microsoft.com/office/drawing/2014/main" id="{3EB3DA35-21A9-23B1-EACB-CC1C75275234}"/>
              </a:ext>
            </a:extLst>
          </p:cNvPr>
          <p:cNvSpPr/>
          <p:nvPr/>
        </p:nvSpPr>
        <p:spPr>
          <a:xfrm>
            <a:off x="224261" y="1032559"/>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solidFill>
                  <a:schemeClr val="bg1"/>
                </a:solidFill>
                <a:latin typeface="+mj-lt"/>
                <a:ea typeface="Cambria"/>
              </a:rPr>
              <a:t>Background</a:t>
            </a:r>
          </a:p>
        </p:txBody>
      </p:sp>
      <p:sp>
        <p:nvSpPr>
          <p:cNvPr id="8" name="Rectangle 2">
            <a:extLst>
              <a:ext uri="{FF2B5EF4-FFF2-40B4-BE49-F238E27FC236}">
                <a16:creationId xmlns:a16="http://schemas.microsoft.com/office/drawing/2014/main" id="{AC6EA7DF-AC03-994C-AB7E-AFCD31AE002F}"/>
              </a:ext>
            </a:extLst>
          </p:cNvPr>
          <p:cNvSpPr/>
          <p:nvPr/>
        </p:nvSpPr>
        <p:spPr>
          <a:xfrm>
            <a:off x="224261" y="5238536"/>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mj-lt"/>
              </a:rPr>
              <a:t>Conclusion</a:t>
            </a:r>
          </a:p>
        </p:txBody>
      </p:sp>
      <p:sp>
        <p:nvSpPr>
          <p:cNvPr id="9" name="Rectangle 25">
            <a:extLst>
              <a:ext uri="{FF2B5EF4-FFF2-40B4-BE49-F238E27FC236}">
                <a16:creationId xmlns:a16="http://schemas.microsoft.com/office/drawing/2014/main" id="{7CC59AEA-DA8F-2B3D-D34F-623103210C73}"/>
              </a:ext>
            </a:extLst>
          </p:cNvPr>
          <p:cNvSpPr/>
          <p:nvPr/>
        </p:nvSpPr>
        <p:spPr>
          <a:xfrm>
            <a:off x="224261" y="3135547"/>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i="1" dirty="0" err="1">
                <a:latin typeface="+mj-lt"/>
                <a:ea typeface="+mn-lt"/>
                <a:cs typeface="+mn-lt"/>
              </a:rPr>
              <a:t>throttLL’eM</a:t>
            </a:r>
            <a:r>
              <a:rPr lang="en-US" sz="3200" dirty="0">
                <a:latin typeface="+mj-lt"/>
                <a:ea typeface="+mn-lt"/>
                <a:cs typeface="+mn-lt"/>
              </a:rPr>
              <a:t>: Mechanism</a:t>
            </a:r>
            <a:endParaRPr lang="tr-TR" sz="3200" dirty="0">
              <a:latin typeface="+mj-lt"/>
            </a:endParaRPr>
          </a:p>
        </p:txBody>
      </p:sp>
      <p:sp>
        <p:nvSpPr>
          <p:cNvPr id="10" name="Rectangle 25">
            <a:extLst>
              <a:ext uri="{FF2B5EF4-FFF2-40B4-BE49-F238E27FC236}">
                <a16:creationId xmlns:a16="http://schemas.microsoft.com/office/drawing/2014/main" id="{27A1ED63-31DF-E475-1651-2B4A3BB471F8}"/>
              </a:ext>
            </a:extLst>
          </p:cNvPr>
          <p:cNvSpPr/>
          <p:nvPr/>
        </p:nvSpPr>
        <p:spPr>
          <a:xfrm>
            <a:off x="224261" y="4187041"/>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Evaluation</a:t>
            </a:r>
            <a:endParaRPr lang="tr-TR" dirty="0">
              <a:latin typeface="+mj-lt"/>
              <a:ea typeface="+mn-lt"/>
              <a:cs typeface="+mn-lt"/>
            </a:endParaRPr>
          </a:p>
        </p:txBody>
      </p:sp>
      <p:sp>
        <p:nvSpPr>
          <p:cNvPr id="3" name="Rectangle 25">
            <a:extLst>
              <a:ext uri="{FF2B5EF4-FFF2-40B4-BE49-F238E27FC236}">
                <a16:creationId xmlns:a16="http://schemas.microsoft.com/office/drawing/2014/main" id="{FD4C2446-8A79-F197-826E-013C9307FEF9}"/>
              </a:ext>
            </a:extLst>
          </p:cNvPr>
          <p:cNvSpPr/>
          <p:nvPr/>
        </p:nvSpPr>
        <p:spPr>
          <a:xfrm>
            <a:off x="235868" y="2084053"/>
            <a:ext cx="8672264" cy="810132"/>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Motivation</a:t>
            </a:r>
            <a:endParaRPr lang="tr-TR" sz="3200" dirty="0">
              <a:latin typeface="+mj-lt"/>
            </a:endParaRPr>
          </a:p>
        </p:txBody>
      </p:sp>
    </p:spTree>
    <p:extLst>
      <p:ext uri="{BB962C8B-B14F-4D97-AF65-F5344CB8AC3E}">
        <p14:creationId xmlns:p14="http://schemas.microsoft.com/office/powerpoint/2010/main" val="317852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99E36-EDA9-4D0B-82EF-0637E2F35188}"/>
            </a:ext>
          </a:extLst>
        </p:cNvPr>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8DCD7758-1BF3-1057-955B-FDEDF9FF847D}"/>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64B6529C-B777-F814-80E0-A26E67C8BF82}"/>
              </a:ext>
            </a:extLst>
          </p:cNvPr>
          <p:cNvSpPr>
            <a:spLocks noGrp="1"/>
          </p:cNvSpPr>
          <p:nvPr>
            <p:ph type="sldNum" sz="quarter" idx="12"/>
          </p:nvPr>
        </p:nvSpPr>
        <p:spPr/>
        <p:txBody>
          <a:bodyPr/>
          <a:lstStyle/>
          <a:p>
            <a:fld id="{CBE5B309-C2CE-4D90-B104-F7E98438FC65}" type="slidenum">
              <a:rPr lang="tr-TR" smtClean="0">
                <a:latin typeface="+mj-lt"/>
              </a:rPr>
              <a:t>17</a:t>
            </a:fld>
            <a:endParaRPr lang="tr-TR" dirty="0">
              <a:latin typeface="+mj-lt"/>
            </a:endParaRPr>
          </a:p>
        </p:txBody>
      </p:sp>
      <p:sp>
        <p:nvSpPr>
          <p:cNvPr id="18" name="Başlık 1">
            <a:extLst>
              <a:ext uri="{FF2B5EF4-FFF2-40B4-BE49-F238E27FC236}">
                <a16:creationId xmlns:a16="http://schemas.microsoft.com/office/drawing/2014/main" id="{6F620D0D-A93E-F7C3-1AE3-27A5468CFDA6}"/>
              </a:ext>
            </a:extLst>
          </p:cNvPr>
          <p:cNvSpPr>
            <a:spLocks noGrp="1"/>
          </p:cNvSpPr>
          <p:nvPr>
            <p:ph type="title"/>
          </p:nvPr>
        </p:nvSpPr>
        <p:spPr>
          <a:xfrm>
            <a:off x="123399" y="-24384"/>
            <a:ext cx="8894618" cy="931025"/>
          </a:xfrm>
        </p:spPr>
        <p:txBody>
          <a:bodyPr/>
          <a:lstStyle/>
          <a:p>
            <a:r>
              <a:rPr lang="en-US" dirty="0">
                <a:solidFill>
                  <a:schemeClr val="accent1">
                    <a:lumMod val="75000"/>
                  </a:schemeClr>
                </a:solidFill>
                <a:ea typeface="+mj-lt"/>
                <a:cs typeface="+mj-lt"/>
              </a:rPr>
              <a:t>Motivation:</a:t>
            </a:r>
            <a:br>
              <a:rPr lang="en-US" dirty="0">
                <a:solidFill>
                  <a:schemeClr val="accent1">
                    <a:lumMod val="75000"/>
                  </a:schemeClr>
                </a:solidFill>
                <a:ea typeface="+mj-lt"/>
                <a:cs typeface="+mj-lt"/>
              </a:rPr>
            </a:br>
            <a:r>
              <a:rPr lang="en-US" sz="3000" dirty="0">
                <a:solidFill>
                  <a:schemeClr val="accent1">
                    <a:lumMod val="75000"/>
                  </a:schemeClr>
                </a:solidFill>
                <a:ea typeface="+mj-lt"/>
                <a:cs typeface="+mj-lt"/>
              </a:rPr>
              <a:t>Performance-Energy Tradeoffs in LLM inference</a:t>
            </a:r>
            <a:endParaRPr lang="tr-TR" sz="3000" dirty="0">
              <a:solidFill>
                <a:schemeClr val="accent1">
                  <a:lumMod val="75000"/>
                </a:schemeClr>
              </a:solidFill>
              <a:ea typeface="+mj-lt"/>
              <a:cs typeface="+mj-lt"/>
            </a:endParaRPr>
          </a:p>
        </p:txBody>
      </p:sp>
      <p:pic>
        <p:nvPicPr>
          <p:cNvPr id="17" name="Picture 16">
            <a:extLst>
              <a:ext uri="{FF2B5EF4-FFF2-40B4-BE49-F238E27FC236}">
                <a16:creationId xmlns:a16="http://schemas.microsoft.com/office/drawing/2014/main" id="{EC5F019A-2B68-4166-4ADA-E0525B87F59B}"/>
              </a:ext>
            </a:extLst>
          </p:cNvPr>
          <p:cNvPicPr>
            <a:picLocks noChangeAspect="1"/>
          </p:cNvPicPr>
          <p:nvPr/>
        </p:nvPicPr>
        <p:blipFill>
          <a:blip r:embed="rId3"/>
          <a:stretch>
            <a:fillRect/>
          </a:stretch>
        </p:blipFill>
        <p:spPr>
          <a:xfrm>
            <a:off x="6451134" y="928288"/>
            <a:ext cx="1761865" cy="2500712"/>
          </a:xfrm>
          <a:prstGeom prst="rect">
            <a:avLst/>
          </a:prstGeom>
        </p:spPr>
      </p:pic>
      <p:pic>
        <p:nvPicPr>
          <p:cNvPr id="3" name="Picture 2">
            <a:extLst>
              <a:ext uri="{FF2B5EF4-FFF2-40B4-BE49-F238E27FC236}">
                <a16:creationId xmlns:a16="http://schemas.microsoft.com/office/drawing/2014/main" id="{6A1AB6B2-743A-86FB-F62B-B8FC3E4DB2BC}"/>
              </a:ext>
            </a:extLst>
          </p:cNvPr>
          <p:cNvPicPr>
            <a:picLocks noChangeAspect="1"/>
          </p:cNvPicPr>
          <p:nvPr/>
        </p:nvPicPr>
        <p:blipFill>
          <a:blip r:embed="rId4"/>
          <a:stretch>
            <a:fillRect/>
          </a:stretch>
        </p:blipFill>
        <p:spPr>
          <a:xfrm>
            <a:off x="6443592" y="3686904"/>
            <a:ext cx="1832908" cy="2500712"/>
          </a:xfrm>
          <a:prstGeom prst="rect">
            <a:avLst/>
          </a:prstGeom>
        </p:spPr>
      </p:pic>
      <p:sp>
        <p:nvSpPr>
          <p:cNvPr id="6" name="Content Placeholder 2">
            <a:extLst>
              <a:ext uri="{FF2B5EF4-FFF2-40B4-BE49-F238E27FC236}">
                <a16:creationId xmlns:a16="http://schemas.microsoft.com/office/drawing/2014/main" id="{8D9B72F3-198A-0DB9-0A4E-EA57579C4CED}"/>
              </a:ext>
            </a:extLst>
          </p:cNvPr>
          <p:cNvSpPr txBox="1">
            <a:spLocks/>
          </p:cNvSpPr>
          <p:nvPr/>
        </p:nvSpPr>
        <p:spPr bwMode="auto">
          <a:xfrm>
            <a:off x="114300" y="1219200"/>
            <a:ext cx="4559300" cy="504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lnSpc>
                <a:spcPct val="150000"/>
              </a:lnSpc>
            </a:pPr>
            <a:r>
              <a:rPr lang="en-GR" sz="2000" kern="0" dirty="0">
                <a:latin typeface="+mj-lt"/>
              </a:rPr>
              <a:t>Lower frequencies increase the </a:t>
            </a:r>
            <a:br>
              <a:rPr lang="en-GR" sz="2000" kern="0" dirty="0">
                <a:latin typeface="+mj-lt"/>
              </a:rPr>
            </a:br>
            <a:r>
              <a:rPr lang="en-GR" sz="2000" kern="0" dirty="0">
                <a:latin typeface="+mj-lt"/>
              </a:rPr>
              <a:t>Time-Between-Tokens</a:t>
            </a:r>
          </a:p>
          <a:p>
            <a:pPr>
              <a:lnSpc>
                <a:spcPct val="150000"/>
              </a:lnSpc>
            </a:pPr>
            <a:r>
              <a:rPr lang="en-US" sz="2000" kern="0" dirty="0">
                <a:latin typeface="+mj-lt"/>
              </a:rPr>
              <a:t>Performance degradation decreases when using larger batch sizes</a:t>
            </a:r>
            <a:endParaRPr lang="en-GR" sz="2000" kern="0" dirty="0">
              <a:latin typeface="+mj-lt"/>
            </a:endParaRPr>
          </a:p>
          <a:p>
            <a:pPr>
              <a:lnSpc>
                <a:spcPct val="150000"/>
              </a:lnSpc>
            </a:pPr>
            <a:r>
              <a:rPr lang="en-GR" sz="2000" kern="0" dirty="0">
                <a:latin typeface="+mj-lt"/>
              </a:rPr>
              <a:t>GPU power draw only depends on the frequency used</a:t>
            </a:r>
          </a:p>
          <a:p>
            <a:pPr>
              <a:lnSpc>
                <a:spcPct val="150000"/>
              </a:lnSpc>
            </a:pPr>
            <a:endParaRPr lang="en-US" sz="2000" kern="0" dirty="0">
              <a:solidFill>
                <a:schemeClr val="accent6"/>
              </a:solidFill>
            </a:endParaRPr>
          </a:p>
        </p:txBody>
      </p:sp>
      <p:cxnSp>
        <p:nvCxnSpPr>
          <p:cNvPr id="7" name="Straight Arrow Connector 6">
            <a:extLst>
              <a:ext uri="{FF2B5EF4-FFF2-40B4-BE49-F238E27FC236}">
                <a16:creationId xmlns:a16="http://schemas.microsoft.com/office/drawing/2014/main" id="{0F85271B-5AF3-383B-36C7-63F1DCB2F5DF}"/>
              </a:ext>
            </a:extLst>
          </p:cNvPr>
          <p:cNvCxnSpPr>
            <a:cxnSpLocks/>
          </p:cNvCxnSpPr>
          <p:nvPr/>
        </p:nvCxnSpPr>
        <p:spPr>
          <a:xfrm flipH="1">
            <a:off x="6229350" y="3234690"/>
            <a:ext cx="2047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Frame 12">
            <a:extLst>
              <a:ext uri="{FF2B5EF4-FFF2-40B4-BE49-F238E27FC236}">
                <a16:creationId xmlns:a16="http://schemas.microsoft.com/office/drawing/2014/main" id="{5D8774A6-8972-A022-4E66-8602D6451FC1}"/>
              </a:ext>
            </a:extLst>
          </p:cNvPr>
          <p:cNvSpPr/>
          <p:nvPr/>
        </p:nvSpPr>
        <p:spPr>
          <a:xfrm>
            <a:off x="6229350" y="1051560"/>
            <a:ext cx="2166504" cy="480059"/>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latin typeface="+mj-lt"/>
            </a:endParaRPr>
          </a:p>
        </p:txBody>
      </p:sp>
      <p:sp>
        <p:nvSpPr>
          <p:cNvPr id="14" name="Frame 13">
            <a:extLst>
              <a:ext uri="{FF2B5EF4-FFF2-40B4-BE49-F238E27FC236}">
                <a16:creationId xmlns:a16="http://schemas.microsoft.com/office/drawing/2014/main" id="{875A6FF0-FD98-34C0-B1BD-BAE5CA315238}"/>
              </a:ext>
            </a:extLst>
          </p:cNvPr>
          <p:cNvSpPr/>
          <p:nvPr/>
        </p:nvSpPr>
        <p:spPr>
          <a:xfrm>
            <a:off x="7555230" y="3846922"/>
            <a:ext cx="228600" cy="1810927"/>
          </a:xfrm>
          <a:prstGeom prst="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latin typeface="+mj-lt"/>
            </a:endParaRPr>
          </a:p>
        </p:txBody>
      </p:sp>
      <p:sp>
        <p:nvSpPr>
          <p:cNvPr id="16" name="Frame 15">
            <a:extLst>
              <a:ext uri="{FF2B5EF4-FFF2-40B4-BE49-F238E27FC236}">
                <a16:creationId xmlns:a16="http://schemas.microsoft.com/office/drawing/2014/main" id="{7731CE77-9760-B7C9-C485-48907A075374}"/>
              </a:ext>
            </a:extLst>
          </p:cNvPr>
          <p:cNvSpPr/>
          <p:nvPr/>
        </p:nvSpPr>
        <p:spPr>
          <a:xfrm>
            <a:off x="6948260" y="3846922"/>
            <a:ext cx="228600" cy="1810927"/>
          </a:xfrm>
          <a:prstGeom prst="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latin typeface="+mj-lt"/>
            </a:endParaRPr>
          </a:p>
        </p:txBody>
      </p:sp>
    </p:spTree>
    <p:extLst>
      <p:ext uri="{BB962C8B-B14F-4D97-AF65-F5344CB8AC3E}">
        <p14:creationId xmlns:p14="http://schemas.microsoft.com/office/powerpoint/2010/main" val="31194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F2A47-3AA2-34AD-7B28-8F010223FBFE}"/>
            </a:ext>
          </a:extLst>
        </p:cNvPr>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BCD6B59F-4429-BCF0-9453-7D35BCD969DC}"/>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AF8E66B-8B85-1A0F-7781-F8181686348C}"/>
              </a:ext>
            </a:extLst>
          </p:cNvPr>
          <p:cNvSpPr>
            <a:spLocks noGrp="1"/>
          </p:cNvSpPr>
          <p:nvPr>
            <p:ph type="sldNum" sz="quarter" idx="12"/>
          </p:nvPr>
        </p:nvSpPr>
        <p:spPr/>
        <p:txBody>
          <a:bodyPr/>
          <a:lstStyle/>
          <a:p>
            <a:fld id="{CBE5B309-C2CE-4D90-B104-F7E98438FC65}" type="slidenum">
              <a:rPr lang="tr-TR" smtClean="0">
                <a:latin typeface="+mj-lt"/>
              </a:rPr>
              <a:t>18</a:t>
            </a:fld>
            <a:endParaRPr lang="tr-TR" dirty="0">
              <a:latin typeface="+mj-lt"/>
            </a:endParaRPr>
          </a:p>
        </p:txBody>
      </p:sp>
      <p:sp>
        <p:nvSpPr>
          <p:cNvPr id="18" name="Başlık 1">
            <a:extLst>
              <a:ext uri="{FF2B5EF4-FFF2-40B4-BE49-F238E27FC236}">
                <a16:creationId xmlns:a16="http://schemas.microsoft.com/office/drawing/2014/main" id="{7BB21C0C-10AA-5090-77FB-D2EBC6C23758}"/>
              </a:ext>
            </a:extLst>
          </p:cNvPr>
          <p:cNvSpPr>
            <a:spLocks noGrp="1"/>
          </p:cNvSpPr>
          <p:nvPr>
            <p:ph type="title"/>
          </p:nvPr>
        </p:nvSpPr>
        <p:spPr>
          <a:xfrm>
            <a:off x="123399" y="-24384"/>
            <a:ext cx="8894618" cy="931025"/>
          </a:xfrm>
        </p:spPr>
        <p:txBody>
          <a:bodyPr/>
          <a:lstStyle/>
          <a:p>
            <a:r>
              <a:rPr lang="en-US" dirty="0">
                <a:solidFill>
                  <a:schemeClr val="accent1">
                    <a:lumMod val="75000"/>
                  </a:schemeClr>
                </a:solidFill>
                <a:ea typeface="+mj-lt"/>
                <a:cs typeface="+mj-lt"/>
              </a:rPr>
              <a:t>Motivation:</a:t>
            </a:r>
            <a:br>
              <a:rPr lang="en-US" dirty="0">
                <a:solidFill>
                  <a:schemeClr val="accent1">
                    <a:lumMod val="75000"/>
                  </a:schemeClr>
                </a:solidFill>
                <a:ea typeface="+mj-lt"/>
                <a:cs typeface="+mj-lt"/>
              </a:rPr>
            </a:br>
            <a:r>
              <a:rPr lang="en-US" dirty="0">
                <a:solidFill>
                  <a:schemeClr val="accent1">
                    <a:lumMod val="75000"/>
                  </a:schemeClr>
                </a:solidFill>
                <a:ea typeface="+mj-lt"/>
                <a:cs typeface="+mj-lt"/>
              </a:rPr>
              <a:t>System Level </a:t>
            </a:r>
            <a:r>
              <a:rPr lang="en-US" sz="3000" dirty="0">
                <a:solidFill>
                  <a:schemeClr val="accent1">
                    <a:lumMod val="75000"/>
                  </a:schemeClr>
                </a:solidFill>
                <a:ea typeface="+mj-lt"/>
                <a:cs typeface="+mj-lt"/>
              </a:rPr>
              <a:t>Performance-Efficiency Tradeoffs</a:t>
            </a:r>
            <a:endParaRPr lang="tr-TR" sz="3000" dirty="0">
              <a:solidFill>
                <a:schemeClr val="accent1">
                  <a:lumMod val="75000"/>
                </a:schemeClr>
              </a:solidFill>
              <a:ea typeface="+mj-lt"/>
              <a:cs typeface="+mj-lt"/>
            </a:endParaRPr>
          </a:p>
        </p:txBody>
      </p:sp>
      <p:sp>
        <p:nvSpPr>
          <p:cNvPr id="6" name="Content Placeholder 2">
            <a:extLst>
              <a:ext uri="{FF2B5EF4-FFF2-40B4-BE49-F238E27FC236}">
                <a16:creationId xmlns:a16="http://schemas.microsoft.com/office/drawing/2014/main" id="{574F9FE3-CF65-A716-B5B8-EE7EAC4A2C2F}"/>
              </a:ext>
            </a:extLst>
          </p:cNvPr>
          <p:cNvSpPr txBox="1">
            <a:spLocks/>
          </p:cNvSpPr>
          <p:nvPr/>
        </p:nvSpPr>
        <p:spPr bwMode="auto">
          <a:xfrm>
            <a:off x="114299" y="1219200"/>
            <a:ext cx="4247975" cy="504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lnSpc>
                <a:spcPct val="150000"/>
              </a:lnSpc>
            </a:pPr>
            <a:r>
              <a:rPr lang="en-GR" sz="2000" kern="0" dirty="0">
                <a:latin typeface="+mj-lt"/>
              </a:rPr>
              <a:t>Throughput depends on Batch size</a:t>
            </a:r>
          </a:p>
          <a:p>
            <a:pPr>
              <a:lnSpc>
                <a:spcPct val="150000"/>
              </a:lnSpc>
            </a:pPr>
            <a:r>
              <a:rPr lang="en-GR" sz="2000" kern="0" dirty="0">
                <a:latin typeface="+mj-lt"/>
              </a:rPr>
              <a:t>Performance gains diminish when using increasingly higher frequencies</a:t>
            </a:r>
          </a:p>
          <a:p>
            <a:pPr>
              <a:lnSpc>
                <a:spcPct val="150000"/>
              </a:lnSpc>
            </a:pPr>
            <a:r>
              <a:rPr lang="en-GR" sz="2000" kern="0" dirty="0">
                <a:latin typeface="+mj-lt"/>
              </a:rPr>
              <a:t>Energy Efficiency also increases with batch size</a:t>
            </a:r>
          </a:p>
          <a:p>
            <a:pPr>
              <a:lnSpc>
                <a:spcPct val="150000"/>
              </a:lnSpc>
            </a:pPr>
            <a:r>
              <a:rPr lang="en-GR" sz="2000" kern="0" dirty="0">
                <a:latin typeface="+mj-lt"/>
              </a:rPr>
              <a:t>Highest energy efficiency in the middle of the frequency range</a:t>
            </a:r>
          </a:p>
          <a:p>
            <a:pPr>
              <a:lnSpc>
                <a:spcPct val="150000"/>
              </a:lnSpc>
            </a:pPr>
            <a:endParaRPr lang="el-GR" sz="2000" kern="0" dirty="0">
              <a:latin typeface="+mj-lt"/>
            </a:endParaRPr>
          </a:p>
          <a:p>
            <a:pPr>
              <a:lnSpc>
                <a:spcPct val="150000"/>
              </a:lnSpc>
            </a:pPr>
            <a:endParaRPr lang="en-GR" sz="2000" kern="0" dirty="0">
              <a:latin typeface="+mj-lt"/>
            </a:endParaRPr>
          </a:p>
          <a:p>
            <a:pPr>
              <a:lnSpc>
                <a:spcPct val="150000"/>
              </a:lnSpc>
            </a:pPr>
            <a:endParaRPr lang="en-GR" sz="2000" kern="0" dirty="0">
              <a:latin typeface="+mj-lt"/>
            </a:endParaRPr>
          </a:p>
          <a:p>
            <a:pPr>
              <a:lnSpc>
                <a:spcPct val="150000"/>
              </a:lnSpc>
            </a:pPr>
            <a:endParaRPr lang="en-US" sz="2000" kern="0" dirty="0">
              <a:solidFill>
                <a:schemeClr val="accent6"/>
              </a:solidFill>
            </a:endParaRPr>
          </a:p>
        </p:txBody>
      </p:sp>
      <p:pic>
        <p:nvPicPr>
          <p:cNvPr id="2" name="Picture 1">
            <a:extLst>
              <a:ext uri="{FF2B5EF4-FFF2-40B4-BE49-F238E27FC236}">
                <a16:creationId xmlns:a16="http://schemas.microsoft.com/office/drawing/2014/main" id="{DC1E874D-4524-48ED-4AA3-9DB6B1D467DF}"/>
              </a:ext>
            </a:extLst>
          </p:cNvPr>
          <p:cNvPicPr>
            <a:picLocks noChangeAspect="1"/>
          </p:cNvPicPr>
          <p:nvPr/>
        </p:nvPicPr>
        <p:blipFill>
          <a:blip r:embed="rId3"/>
          <a:stretch>
            <a:fillRect/>
          </a:stretch>
        </p:blipFill>
        <p:spPr>
          <a:xfrm>
            <a:off x="6241409" y="1030268"/>
            <a:ext cx="2154445" cy="2530388"/>
          </a:xfrm>
          <a:prstGeom prst="rect">
            <a:avLst/>
          </a:prstGeom>
        </p:spPr>
      </p:pic>
      <p:pic>
        <p:nvPicPr>
          <p:cNvPr id="7" name="Picture 6">
            <a:extLst>
              <a:ext uri="{FF2B5EF4-FFF2-40B4-BE49-F238E27FC236}">
                <a16:creationId xmlns:a16="http://schemas.microsoft.com/office/drawing/2014/main" id="{64C7AA71-5DD0-2C19-40B5-F889A15BB9BD}"/>
              </a:ext>
            </a:extLst>
          </p:cNvPr>
          <p:cNvPicPr>
            <a:picLocks noChangeAspect="1"/>
          </p:cNvPicPr>
          <p:nvPr/>
        </p:nvPicPr>
        <p:blipFill>
          <a:blip r:embed="rId4"/>
          <a:stretch>
            <a:fillRect/>
          </a:stretch>
        </p:blipFill>
        <p:spPr>
          <a:xfrm>
            <a:off x="6388216" y="3684283"/>
            <a:ext cx="1860830" cy="2752152"/>
          </a:xfrm>
          <a:prstGeom prst="rect">
            <a:avLst/>
          </a:prstGeom>
        </p:spPr>
      </p:pic>
      <p:cxnSp>
        <p:nvCxnSpPr>
          <p:cNvPr id="9" name="Straight Connector 8">
            <a:extLst>
              <a:ext uri="{FF2B5EF4-FFF2-40B4-BE49-F238E27FC236}">
                <a16:creationId xmlns:a16="http://schemas.microsoft.com/office/drawing/2014/main" id="{D484FCE4-4CFB-BD3D-B62F-C1D8D0581F19}"/>
              </a:ext>
            </a:extLst>
          </p:cNvPr>
          <p:cNvCxnSpPr>
            <a:cxnSpLocks/>
          </p:cNvCxnSpPr>
          <p:nvPr/>
        </p:nvCxnSpPr>
        <p:spPr>
          <a:xfrm>
            <a:off x="7292253" y="1219200"/>
            <a:ext cx="0" cy="17640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87195E2-7D18-B99E-A7C0-2FE1448BE24D}"/>
              </a:ext>
            </a:extLst>
          </p:cNvPr>
          <p:cNvCxnSpPr>
            <a:cxnSpLocks/>
          </p:cNvCxnSpPr>
          <p:nvPr/>
        </p:nvCxnSpPr>
        <p:spPr>
          <a:xfrm>
            <a:off x="7266338" y="2969271"/>
            <a:ext cx="60727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ACBA6C-19CB-2E17-401D-63D4CA65052C}"/>
              </a:ext>
            </a:extLst>
          </p:cNvPr>
          <p:cNvCxnSpPr>
            <a:cxnSpLocks/>
          </p:cNvCxnSpPr>
          <p:nvPr/>
        </p:nvCxnSpPr>
        <p:spPr>
          <a:xfrm flipV="1">
            <a:off x="6644038" y="3911600"/>
            <a:ext cx="0" cy="194310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Frame 27">
            <a:extLst>
              <a:ext uri="{FF2B5EF4-FFF2-40B4-BE49-F238E27FC236}">
                <a16:creationId xmlns:a16="http://schemas.microsoft.com/office/drawing/2014/main" id="{10EA6AA4-5ACC-1A12-18EA-9153D71061A0}"/>
              </a:ext>
            </a:extLst>
          </p:cNvPr>
          <p:cNvSpPr/>
          <p:nvPr/>
        </p:nvSpPr>
        <p:spPr>
          <a:xfrm>
            <a:off x="7086600" y="3880886"/>
            <a:ext cx="507999" cy="1943101"/>
          </a:xfrm>
          <a:prstGeom prst="fram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latin typeface="+mj-lt"/>
            </a:endParaRPr>
          </a:p>
        </p:txBody>
      </p:sp>
      <p:sp>
        <p:nvSpPr>
          <p:cNvPr id="8" name="Dikdörtgen 14">
            <a:extLst>
              <a:ext uri="{FF2B5EF4-FFF2-40B4-BE49-F238E27FC236}">
                <a16:creationId xmlns:a16="http://schemas.microsoft.com/office/drawing/2014/main" id="{7E2903BC-2D44-0EB6-824B-FA02443C65B8}"/>
              </a:ext>
            </a:extLst>
          </p:cNvPr>
          <p:cNvSpPr/>
          <p:nvPr/>
        </p:nvSpPr>
        <p:spPr>
          <a:xfrm>
            <a:off x="-108869" y="4712402"/>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B6949"/>
                </a:solidFill>
                <a:latin typeface="+mj-lt"/>
              </a:rPr>
              <a:t>High efficiency is possible with minimal performance loss</a:t>
            </a:r>
          </a:p>
        </p:txBody>
      </p:sp>
    </p:spTree>
    <p:extLst>
      <p:ext uri="{BB962C8B-B14F-4D97-AF65-F5344CB8AC3E}">
        <p14:creationId xmlns:p14="http://schemas.microsoft.com/office/powerpoint/2010/main" val="37236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AA6EF-1732-0BB8-5C1D-F9A4BA7373E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1E44383C-A2F9-A1E9-DC0F-1A59EBD5A485}"/>
              </a:ext>
            </a:extLst>
          </p:cNvPr>
          <p:cNvPicPr>
            <a:picLocks noChangeAspect="1"/>
          </p:cNvPicPr>
          <p:nvPr/>
        </p:nvPicPr>
        <p:blipFill>
          <a:blip r:embed="rId3"/>
          <a:stretch>
            <a:fillRect/>
          </a:stretch>
        </p:blipFill>
        <p:spPr>
          <a:xfrm>
            <a:off x="3795989" y="4043188"/>
            <a:ext cx="5257800" cy="1917700"/>
          </a:xfrm>
          <a:prstGeom prst="rect">
            <a:avLst/>
          </a:prstGeom>
        </p:spPr>
      </p:pic>
      <p:sp>
        <p:nvSpPr>
          <p:cNvPr id="4" name="Alt Bilgi Yer Tutucusu 3">
            <a:extLst>
              <a:ext uri="{FF2B5EF4-FFF2-40B4-BE49-F238E27FC236}">
                <a16:creationId xmlns:a16="http://schemas.microsoft.com/office/drawing/2014/main" id="{401C82E5-EFD0-1A12-10B7-2782D1003CD7}"/>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2C6A6275-22F2-BD22-13EA-C5E1BF5525F6}"/>
              </a:ext>
            </a:extLst>
          </p:cNvPr>
          <p:cNvSpPr>
            <a:spLocks noGrp="1"/>
          </p:cNvSpPr>
          <p:nvPr>
            <p:ph type="sldNum" sz="quarter" idx="12"/>
          </p:nvPr>
        </p:nvSpPr>
        <p:spPr/>
        <p:txBody>
          <a:bodyPr/>
          <a:lstStyle/>
          <a:p>
            <a:fld id="{CBE5B309-C2CE-4D90-B104-F7E98438FC65}" type="slidenum">
              <a:rPr lang="tr-TR" smtClean="0">
                <a:latin typeface="+mj-lt"/>
              </a:rPr>
              <a:t>19</a:t>
            </a:fld>
            <a:endParaRPr lang="tr-TR" dirty="0">
              <a:latin typeface="+mj-lt"/>
            </a:endParaRPr>
          </a:p>
        </p:txBody>
      </p:sp>
      <p:sp>
        <p:nvSpPr>
          <p:cNvPr id="18" name="Başlık 1">
            <a:extLst>
              <a:ext uri="{FF2B5EF4-FFF2-40B4-BE49-F238E27FC236}">
                <a16:creationId xmlns:a16="http://schemas.microsoft.com/office/drawing/2014/main" id="{CF64084F-3B5F-BCB8-5C49-D291449D9FBA}"/>
              </a:ext>
            </a:extLst>
          </p:cNvPr>
          <p:cNvSpPr>
            <a:spLocks noGrp="1"/>
          </p:cNvSpPr>
          <p:nvPr>
            <p:ph type="title"/>
          </p:nvPr>
        </p:nvSpPr>
        <p:spPr>
          <a:xfrm>
            <a:off x="123399" y="-24384"/>
            <a:ext cx="8894618" cy="931025"/>
          </a:xfrm>
        </p:spPr>
        <p:txBody>
          <a:bodyPr/>
          <a:lstStyle/>
          <a:p>
            <a:r>
              <a:rPr lang="en-US" dirty="0">
                <a:solidFill>
                  <a:schemeClr val="accent1">
                    <a:lumMod val="75000"/>
                  </a:schemeClr>
                </a:solidFill>
                <a:ea typeface="+mj-lt"/>
                <a:cs typeface="+mj-lt"/>
              </a:rPr>
              <a:t>Motivation:</a:t>
            </a:r>
            <a:br>
              <a:rPr lang="en-US" dirty="0">
                <a:solidFill>
                  <a:schemeClr val="accent1">
                    <a:lumMod val="75000"/>
                  </a:schemeClr>
                </a:solidFill>
                <a:ea typeface="+mj-lt"/>
                <a:cs typeface="+mj-lt"/>
              </a:rPr>
            </a:br>
            <a:r>
              <a:rPr lang="en-US" dirty="0">
                <a:solidFill>
                  <a:schemeClr val="accent1">
                    <a:lumMod val="75000"/>
                  </a:schemeClr>
                </a:solidFill>
                <a:ea typeface="+mj-lt"/>
                <a:cs typeface="+mj-lt"/>
              </a:rPr>
              <a:t>Modeling LLM performance</a:t>
            </a:r>
            <a:endParaRPr lang="tr-TR" sz="3000" dirty="0">
              <a:solidFill>
                <a:schemeClr val="accent1">
                  <a:lumMod val="75000"/>
                </a:schemeClr>
              </a:solidFill>
              <a:ea typeface="+mj-lt"/>
              <a:cs typeface="+mj-lt"/>
            </a:endParaRPr>
          </a:p>
        </p:txBody>
      </p:sp>
      <p:sp>
        <p:nvSpPr>
          <p:cNvPr id="6" name="Content Placeholder 2">
            <a:extLst>
              <a:ext uri="{FF2B5EF4-FFF2-40B4-BE49-F238E27FC236}">
                <a16:creationId xmlns:a16="http://schemas.microsoft.com/office/drawing/2014/main" id="{4D621568-A436-1E70-DC99-977EDA6A6F12}"/>
              </a:ext>
            </a:extLst>
          </p:cNvPr>
          <p:cNvSpPr txBox="1">
            <a:spLocks/>
          </p:cNvSpPr>
          <p:nvPr/>
        </p:nvSpPr>
        <p:spPr bwMode="auto">
          <a:xfrm>
            <a:off x="114299" y="2248250"/>
            <a:ext cx="4247975" cy="401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lnSpc>
                <a:spcPct val="150000"/>
              </a:lnSpc>
            </a:pPr>
            <a:endParaRPr lang="en-GR" sz="2000" kern="0" dirty="0">
              <a:latin typeface="+mj-lt"/>
            </a:endParaRPr>
          </a:p>
          <a:p>
            <a:pPr>
              <a:lnSpc>
                <a:spcPct val="150000"/>
              </a:lnSpc>
            </a:pPr>
            <a:endParaRPr lang="el-GR" sz="2000" kern="0" dirty="0">
              <a:latin typeface="+mj-lt"/>
            </a:endParaRPr>
          </a:p>
          <a:p>
            <a:pPr>
              <a:lnSpc>
                <a:spcPct val="150000"/>
              </a:lnSpc>
            </a:pPr>
            <a:endParaRPr lang="en-GR" sz="2000" kern="0" dirty="0">
              <a:latin typeface="+mj-lt"/>
            </a:endParaRPr>
          </a:p>
          <a:p>
            <a:pPr>
              <a:lnSpc>
                <a:spcPct val="150000"/>
              </a:lnSpc>
            </a:pPr>
            <a:endParaRPr lang="en-GR" sz="2000" kern="0" dirty="0">
              <a:latin typeface="+mj-lt"/>
            </a:endParaRPr>
          </a:p>
          <a:p>
            <a:pPr>
              <a:lnSpc>
                <a:spcPct val="150000"/>
              </a:lnSpc>
            </a:pPr>
            <a:endParaRPr lang="en-US" sz="2000" kern="0" dirty="0">
              <a:solidFill>
                <a:schemeClr val="accent6"/>
              </a:solidFill>
            </a:endParaRPr>
          </a:p>
        </p:txBody>
      </p:sp>
      <p:pic>
        <p:nvPicPr>
          <p:cNvPr id="13" name="Picture 12">
            <a:extLst>
              <a:ext uri="{FF2B5EF4-FFF2-40B4-BE49-F238E27FC236}">
                <a16:creationId xmlns:a16="http://schemas.microsoft.com/office/drawing/2014/main" id="{3481601B-B025-2E48-C4DC-E41394946EF9}"/>
              </a:ext>
            </a:extLst>
          </p:cNvPr>
          <p:cNvPicPr>
            <a:picLocks noChangeAspect="1"/>
          </p:cNvPicPr>
          <p:nvPr/>
        </p:nvPicPr>
        <p:blipFill>
          <a:blip r:embed="rId4"/>
          <a:stretch>
            <a:fillRect/>
          </a:stretch>
        </p:blipFill>
        <p:spPr>
          <a:xfrm>
            <a:off x="4303859" y="1242853"/>
            <a:ext cx="2010331" cy="2316992"/>
          </a:xfrm>
          <a:prstGeom prst="rect">
            <a:avLst/>
          </a:prstGeom>
        </p:spPr>
      </p:pic>
      <p:sp>
        <p:nvSpPr>
          <p:cNvPr id="16" name="Content Placeholder 2">
            <a:extLst>
              <a:ext uri="{FF2B5EF4-FFF2-40B4-BE49-F238E27FC236}">
                <a16:creationId xmlns:a16="http://schemas.microsoft.com/office/drawing/2014/main" id="{E5D83967-EAA0-D9BD-CAC6-A9303600F96F}"/>
              </a:ext>
            </a:extLst>
          </p:cNvPr>
          <p:cNvSpPr txBox="1">
            <a:spLocks/>
          </p:cNvSpPr>
          <p:nvPr/>
        </p:nvSpPr>
        <p:spPr bwMode="auto">
          <a:xfrm>
            <a:off x="114299" y="1121804"/>
            <a:ext cx="4247975" cy="10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nSpc>
                <a:spcPct val="150000"/>
              </a:lnSpc>
              <a:buNone/>
            </a:pPr>
            <a:r>
              <a:rPr lang="en-US" sz="2000" kern="0" dirty="0">
                <a:latin typeface="+mj-lt"/>
              </a:rPr>
              <a:t>Inference slows down as context length increases</a:t>
            </a:r>
          </a:p>
          <a:p>
            <a:pPr marL="0" indent="0">
              <a:lnSpc>
                <a:spcPct val="150000"/>
              </a:lnSpc>
              <a:buNone/>
            </a:pPr>
            <a:endParaRPr lang="en-GR" sz="2000" kern="0" dirty="0">
              <a:latin typeface="+mj-lt"/>
            </a:endParaRPr>
          </a:p>
          <a:p>
            <a:pPr>
              <a:lnSpc>
                <a:spcPct val="150000"/>
              </a:lnSpc>
            </a:pPr>
            <a:endParaRPr lang="el-GR" sz="2000" kern="0" dirty="0">
              <a:latin typeface="+mj-lt"/>
            </a:endParaRPr>
          </a:p>
          <a:p>
            <a:pPr>
              <a:lnSpc>
                <a:spcPct val="150000"/>
              </a:lnSpc>
            </a:pPr>
            <a:endParaRPr lang="en-GR" sz="2000" kern="0" dirty="0">
              <a:latin typeface="+mj-lt"/>
            </a:endParaRPr>
          </a:p>
          <a:p>
            <a:pPr>
              <a:lnSpc>
                <a:spcPct val="150000"/>
              </a:lnSpc>
            </a:pPr>
            <a:endParaRPr lang="en-GR" sz="2000" kern="0" dirty="0">
              <a:latin typeface="+mj-lt"/>
            </a:endParaRPr>
          </a:p>
          <a:p>
            <a:pPr>
              <a:lnSpc>
                <a:spcPct val="150000"/>
              </a:lnSpc>
            </a:pPr>
            <a:endParaRPr lang="en-US" sz="2000" kern="0" dirty="0">
              <a:solidFill>
                <a:schemeClr val="accent6"/>
              </a:solidFill>
            </a:endParaRPr>
          </a:p>
        </p:txBody>
      </p:sp>
      <p:sp>
        <p:nvSpPr>
          <p:cNvPr id="17" name="Content Placeholder 2">
            <a:extLst>
              <a:ext uri="{FF2B5EF4-FFF2-40B4-BE49-F238E27FC236}">
                <a16:creationId xmlns:a16="http://schemas.microsoft.com/office/drawing/2014/main" id="{E55CCC4B-5468-7FB9-18A0-9CB206C73A2D}"/>
              </a:ext>
            </a:extLst>
          </p:cNvPr>
          <p:cNvSpPr txBox="1">
            <a:spLocks/>
          </p:cNvSpPr>
          <p:nvPr/>
        </p:nvSpPr>
        <p:spPr bwMode="auto">
          <a:xfrm>
            <a:off x="180866" y="3739394"/>
            <a:ext cx="4247975" cy="212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nSpc>
                <a:spcPct val="150000"/>
              </a:lnSpc>
              <a:buNone/>
            </a:pPr>
            <a:endParaRPr lang="en-GR" sz="2000" kern="0" dirty="0">
              <a:latin typeface="+mj-lt"/>
            </a:endParaRPr>
          </a:p>
          <a:p>
            <a:pPr>
              <a:lnSpc>
                <a:spcPct val="150000"/>
              </a:lnSpc>
            </a:pPr>
            <a:r>
              <a:rPr lang="en-US" sz="2000" kern="0" dirty="0">
                <a:latin typeface="+mj-lt"/>
              </a:rPr>
              <a:t>Constant Batch size</a:t>
            </a:r>
          </a:p>
          <a:p>
            <a:pPr>
              <a:lnSpc>
                <a:spcPct val="150000"/>
              </a:lnSpc>
            </a:pPr>
            <a:r>
              <a:rPr lang="en-US" sz="2000" kern="0" dirty="0">
                <a:latin typeface="+mj-lt"/>
              </a:rPr>
              <a:t>Pearson Correlation of 0.92</a:t>
            </a:r>
            <a:endParaRPr lang="en-GR" sz="2000" kern="0" dirty="0">
              <a:latin typeface="+mj-lt"/>
            </a:endParaRPr>
          </a:p>
          <a:p>
            <a:pPr>
              <a:lnSpc>
                <a:spcPct val="150000"/>
              </a:lnSpc>
            </a:pPr>
            <a:endParaRPr lang="en-US" sz="2000" kern="0" dirty="0">
              <a:solidFill>
                <a:schemeClr val="accent6"/>
              </a:solidFill>
            </a:endParaRPr>
          </a:p>
        </p:txBody>
      </p:sp>
      <p:pic>
        <p:nvPicPr>
          <p:cNvPr id="21" name="Picture 20">
            <a:extLst>
              <a:ext uri="{FF2B5EF4-FFF2-40B4-BE49-F238E27FC236}">
                <a16:creationId xmlns:a16="http://schemas.microsoft.com/office/drawing/2014/main" id="{54D8A363-C2C3-ED8C-C16E-6015A0A95EE3}"/>
              </a:ext>
            </a:extLst>
          </p:cNvPr>
          <p:cNvPicPr>
            <a:picLocks noChangeAspect="1"/>
          </p:cNvPicPr>
          <p:nvPr/>
        </p:nvPicPr>
        <p:blipFill>
          <a:blip r:embed="rId5"/>
          <a:stretch>
            <a:fillRect/>
          </a:stretch>
        </p:blipFill>
        <p:spPr>
          <a:xfrm>
            <a:off x="6697218" y="1249727"/>
            <a:ext cx="2034196" cy="2344497"/>
          </a:xfrm>
          <a:prstGeom prst="rect">
            <a:avLst/>
          </a:prstGeom>
        </p:spPr>
      </p:pic>
      <p:cxnSp>
        <p:nvCxnSpPr>
          <p:cNvPr id="2" name="Straight Arrow Connector 1">
            <a:extLst>
              <a:ext uri="{FF2B5EF4-FFF2-40B4-BE49-F238E27FC236}">
                <a16:creationId xmlns:a16="http://schemas.microsoft.com/office/drawing/2014/main" id="{97AB2153-7A8E-65F8-DD64-CC688614081F}"/>
              </a:ext>
            </a:extLst>
          </p:cNvPr>
          <p:cNvCxnSpPr>
            <a:cxnSpLocks/>
          </p:cNvCxnSpPr>
          <p:nvPr/>
        </p:nvCxnSpPr>
        <p:spPr>
          <a:xfrm flipV="1">
            <a:off x="4715161" y="1497776"/>
            <a:ext cx="1790543" cy="19312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Dikdörtgen 14">
            <a:extLst>
              <a:ext uri="{FF2B5EF4-FFF2-40B4-BE49-F238E27FC236}">
                <a16:creationId xmlns:a16="http://schemas.microsoft.com/office/drawing/2014/main" id="{8CC32F91-6028-F41B-5D0F-0BE5BC5FA883}"/>
              </a:ext>
            </a:extLst>
          </p:cNvPr>
          <p:cNvSpPr/>
          <p:nvPr/>
        </p:nvSpPr>
        <p:spPr>
          <a:xfrm>
            <a:off x="-108869" y="3030104"/>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B6949"/>
                </a:solidFill>
                <a:latin typeface="+mj-lt"/>
              </a:rPr>
              <a:t>KV cache size is an accurate proxy for performance</a:t>
            </a:r>
          </a:p>
        </p:txBody>
      </p:sp>
    </p:spTree>
    <p:extLst>
      <p:ext uri="{BB962C8B-B14F-4D97-AF65-F5344CB8AC3E}">
        <p14:creationId xmlns:p14="http://schemas.microsoft.com/office/powerpoint/2010/main" val="6449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3CF65CF0-EA7E-C86E-8532-5F2DA279025F}"/>
              </a:ext>
            </a:extLst>
          </p:cNvPr>
          <p:cNvSpPr/>
          <p:nvPr/>
        </p:nvSpPr>
        <p:spPr bwMode="auto">
          <a:xfrm>
            <a:off x="151964" y="2106177"/>
            <a:ext cx="8886249" cy="760005"/>
          </a:xfrm>
          <a:prstGeom prst="rect">
            <a:avLst/>
          </a:prstGeom>
          <a:solidFill>
            <a:schemeClr val="accent6">
              <a:lumMod val="20000"/>
              <a:lumOff val="80000"/>
            </a:schemeClr>
          </a:solidFill>
          <a:ln w="38100" cap="flat" cmpd="sng" algn="ctr">
            <a:noFill/>
            <a:prstDash val="solid"/>
            <a:round/>
            <a:headEnd type="none" w="med" len="med"/>
            <a:tailEnd type="none" w="med" len="med"/>
          </a:ln>
          <a:effectLst/>
        </p:spPr>
        <p:txBody>
          <a:bodyPr vert="horz" wrap="square" lIns="91440" tIns="36000" rIns="91440" bIns="36000" numCol="1" rtlCol="0" anchor="t" anchorCtr="0" compatLnSpc="1">
            <a:prstTxWarp prst="textNoShape">
              <a:avLst/>
            </a:prstTxWarp>
          </a:bodyPr>
          <a:lstStyle/>
          <a:p>
            <a:r>
              <a:rPr lang="en-US" sz="2200" b="1" dirty="0">
                <a:latin typeface="+mj-lt"/>
                <a:ea typeface="Cambria" panose="02040503050406030204" pitchFamily="18" charset="0"/>
                <a:cs typeface="Tahoma"/>
              </a:rPr>
              <a:t>Goal: </a:t>
            </a:r>
            <a:r>
              <a:rPr lang="en-GB" sz="2200" dirty="0">
                <a:latin typeface="+mj-lt"/>
              </a:rPr>
              <a:t>Reduce the </a:t>
            </a:r>
            <a:r>
              <a:rPr lang="en-GB" sz="2200" b="1" dirty="0">
                <a:solidFill>
                  <a:schemeClr val="accent6">
                    <a:lumMod val="50000"/>
                  </a:schemeClr>
                </a:solidFill>
                <a:latin typeface="+mj-lt"/>
              </a:rPr>
              <a:t>energy consumption </a:t>
            </a:r>
            <a:r>
              <a:rPr lang="en-GB" sz="2200" dirty="0">
                <a:latin typeface="+mj-lt"/>
              </a:rPr>
              <a:t>of LLM inference serving </a:t>
            </a:r>
            <a:r>
              <a:rPr lang="en-GB" sz="2200" b="1" dirty="0">
                <a:solidFill>
                  <a:schemeClr val="accent6">
                    <a:lumMod val="50000"/>
                  </a:schemeClr>
                </a:solidFill>
                <a:latin typeface="+mj-lt"/>
              </a:rPr>
              <a:t>without violating SLOs</a:t>
            </a:r>
            <a:endParaRPr lang="tr-TR" sz="2200" b="1" dirty="0">
              <a:solidFill>
                <a:schemeClr val="accent6">
                  <a:lumMod val="50000"/>
                </a:schemeClr>
              </a:solidFill>
              <a:latin typeface="+mj-lt"/>
              <a:ea typeface="Cambria" panose="02040503050406030204" pitchFamily="18" charset="0"/>
              <a:cs typeface="Tahoma"/>
            </a:endParaRPr>
          </a:p>
        </p:txBody>
      </p:sp>
      <p:sp>
        <p:nvSpPr>
          <p:cNvPr id="5" name="Dikdörtgen 4">
            <a:extLst>
              <a:ext uri="{FF2B5EF4-FFF2-40B4-BE49-F238E27FC236}">
                <a16:creationId xmlns:a16="http://schemas.microsoft.com/office/drawing/2014/main" id="{0C5013E1-369D-7256-F55D-13002CECF8FA}"/>
              </a:ext>
            </a:extLst>
          </p:cNvPr>
          <p:cNvSpPr/>
          <p:nvPr/>
        </p:nvSpPr>
        <p:spPr bwMode="auto">
          <a:xfrm>
            <a:off x="151964" y="921960"/>
            <a:ext cx="8886249" cy="1132752"/>
          </a:xfrm>
          <a:prstGeom prst="rect">
            <a:avLst/>
          </a:prstGeom>
          <a:solidFill>
            <a:srgbClr val="FFDDDD"/>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r>
              <a:rPr lang="en-US" sz="2200" b="1" dirty="0">
                <a:latin typeface="+mj-lt"/>
                <a:ea typeface="Cambria"/>
                <a:cs typeface="Tahoma"/>
              </a:rPr>
              <a:t>Problem:</a:t>
            </a:r>
            <a:r>
              <a:rPr lang="el-GR" sz="2200" b="1" dirty="0">
                <a:latin typeface="+mj-lt"/>
                <a:ea typeface="Cambria"/>
                <a:cs typeface="Tahoma"/>
              </a:rPr>
              <a:t> </a:t>
            </a:r>
            <a:r>
              <a:rPr lang="en-US" sz="2200" dirty="0">
                <a:latin typeface="+mj-lt"/>
                <a:ea typeface="Cambria"/>
                <a:cs typeface="Tahoma"/>
              </a:rPr>
              <a:t>LLM inference consumes significant energy. </a:t>
            </a:r>
          </a:p>
          <a:p>
            <a:pPr marL="342900" indent="-342900" fontAlgn="base">
              <a:buFont typeface="Arial" panose="020B0604020202020204" pitchFamily="34" charset="0"/>
              <a:buChar char="•"/>
            </a:pPr>
            <a:r>
              <a:rPr lang="en-US" sz="2200" dirty="0">
                <a:latin typeface="+mj-lt"/>
                <a:ea typeface="Cambria"/>
                <a:cs typeface="Tahoma"/>
              </a:rPr>
              <a:t>Energy consumption is predicted to </a:t>
            </a:r>
            <a:r>
              <a:rPr lang="en-US" sz="2200" b="1" dirty="0">
                <a:solidFill>
                  <a:srgbClr val="C00000"/>
                </a:solidFill>
                <a:latin typeface="+mj-lt"/>
                <a:ea typeface="Cambria"/>
                <a:cs typeface="Tahoma"/>
              </a:rPr>
              <a:t>increase</a:t>
            </a:r>
            <a:r>
              <a:rPr lang="en-US" sz="2200" dirty="0">
                <a:latin typeface="+mj-lt"/>
                <a:ea typeface="Cambria"/>
                <a:cs typeface="Tahoma"/>
              </a:rPr>
              <a:t> with further adoption</a:t>
            </a:r>
          </a:p>
          <a:p>
            <a:pPr marL="342900" indent="-342900" fontAlgn="base">
              <a:buFont typeface="Arial" panose="020B0604020202020204" pitchFamily="34" charset="0"/>
              <a:buChar char="•"/>
            </a:pPr>
            <a:r>
              <a:rPr lang="en-US" sz="2200" dirty="0">
                <a:latin typeface="+mj-lt"/>
                <a:ea typeface="Cambria"/>
                <a:cs typeface="Tahoma"/>
              </a:rPr>
              <a:t>Static optimization policies </a:t>
            </a:r>
            <a:r>
              <a:rPr lang="en-US" sz="2200" b="1" dirty="0">
                <a:solidFill>
                  <a:srgbClr val="C00000"/>
                </a:solidFill>
                <a:latin typeface="+mj-lt"/>
                <a:ea typeface="Cambria"/>
                <a:cs typeface="Tahoma"/>
              </a:rPr>
              <a:t>violate </a:t>
            </a:r>
            <a:r>
              <a:rPr lang="en-US" sz="2200" dirty="0">
                <a:latin typeface="+mj-lt"/>
                <a:ea typeface="Cambria"/>
                <a:cs typeface="Tahoma"/>
              </a:rPr>
              <a:t>Service Level Objectives (SLOs)</a:t>
            </a:r>
          </a:p>
        </p:txBody>
      </p:sp>
      <p:sp>
        <p:nvSpPr>
          <p:cNvPr id="2" name="Başlık 1">
            <a:extLst>
              <a:ext uri="{FF2B5EF4-FFF2-40B4-BE49-F238E27FC236}">
                <a16:creationId xmlns:a16="http://schemas.microsoft.com/office/drawing/2014/main" id="{0119CF95-12D4-BF9E-EDB2-90EDA572B21D}"/>
              </a:ext>
            </a:extLst>
          </p:cNvPr>
          <p:cNvSpPr>
            <a:spLocks noGrp="1"/>
          </p:cNvSpPr>
          <p:nvPr>
            <p:ph type="title"/>
          </p:nvPr>
        </p:nvSpPr>
        <p:spPr/>
        <p:txBody>
          <a:bodyPr/>
          <a:lstStyle/>
          <a:p>
            <a:r>
              <a:rPr lang="en-US" dirty="0">
                <a:solidFill>
                  <a:schemeClr val="accent1">
                    <a:lumMod val="75000"/>
                  </a:schemeClr>
                </a:solidFill>
              </a:rPr>
              <a:t>Executive Summary</a:t>
            </a:r>
            <a:endParaRPr lang="tr-TR" dirty="0">
              <a:solidFill>
                <a:schemeClr val="accent1">
                  <a:lumMod val="75000"/>
                </a:schemeClr>
              </a:solidFill>
            </a:endParaRPr>
          </a:p>
        </p:txBody>
      </p:sp>
      <p:sp>
        <p:nvSpPr>
          <p:cNvPr id="4" name="Slayt Numarası Yer Tutucusu 3">
            <a:extLst>
              <a:ext uri="{FF2B5EF4-FFF2-40B4-BE49-F238E27FC236}">
                <a16:creationId xmlns:a16="http://schemas.microsoft.com/office/drawing/2014/main" id="{38F4893A-A60C-6567-7534-29CCE5A53ADD}"/>
              </a:ext>
            </a:extLst>
          </p:cNvPr>
          <p:cNvSpPr>
            <a:spLocks noGrp="1"/>
          </p:cNvSpPr>
          <p:nvPr>
            <p:ph type="sldNum" sz="quarter" idx="12"/>
          </p:nvPr>
        </p:nvSpPr>
        <p:spPr/>
        <p:txBody>
          <a:bodyPr/>
          <a:lstStyle/>
          <a:p>
            <a:pPr>
              <a:defRPr/>
            </a:pPr>
            <a:fld id="{8DE33320-76E4-0249-8CA9-3902D97168FA}" type="slidenum">
              <a:rPr lang="en-US" altLang="en-US" smtClean="0">
                <a:latin typeface="+mj-lt"/>
              </a:rPr>
              <a:pPr>
                <a:defRPr/>
              </a:pPr>
              <a:t>2</a:t>
            </a:fld>
            <a:endParaRPr lang="en-US" altLang="en-US" dirty="0">
              <a:latin typeface="+mj-lt"/>
            </a:endParaRPr>
          </a:p>
        </p:txBody>
      </p:sp>
      <p:sp>
        <p:nvSpPr>
          <p:cNvPr id="6" name="Dikdörtgen 8">
            <a:extLst>
              <a:ext uri="{FF2B5EF4-FFF2-40B4-BE49-F238E27FC236}">
                <a16:creationId xmlns:a16="http://schemas.microsoft.com/office/drawing/2014/main" id="{115ECDD3-B1AE-AEEA-2EF5-91D29FB900E4}"/>
              </a:ext>
            </a:extLst>
          </p:cNvPr>
          <p:cNvSpPr/>
          <p:nvPr/>
        </p:nvSpPr>
        <p:spPr bwMode="auto">
          <a:xfrm>
            <a:off x="137929" y="5647886"/>
            <a:ext cx="8914318" cy="772120"/>
          </a:xfrm>
          <a:prstGeom prst="rect">
            <a:avLst/>
          </a:prstGeom>
          <a:solidFill>
            <a:schemeClr val="accent4">
              <a:lumMod val="20000"/>
              <a:lumOff val="8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dirty="0">
                <a:latin typeface="Cambria" panose="02040503050406030204" pitchFamily="18" charset="0"/>
                <a:ea typeface="Cambria"/>
                <a:cs typeface="Tahoma"/>
              </a:rPr>
              <a:t>Key Result: </a:t>
            </a:r>
            <a:r>
              <a:rPr lang="en-US" sz="2200" b="1" i="1" dirty="0" err="1">
                <a:solidFill>
                  <a:srgbClr val="7030A0"/>
                </a:solidFill>
                <a:latin typeface="Cambria" panose="02040503050406030204" pitchFamily="18" charset="0"/>
                <a:ea typeface="Cambria"/>
                <a:cs typeface="Tahoma"/>
              </a:rPr>
              <a:t>throttLL’eM</a:t>
            </a:r>
            <a:r>
              <a:rPr lang="en-US" sz="2200" b="1" dirty="0">
                <a:solidFill>
                  <a:srgbClr val="7030A0"/>
                </a:solidFill>
                <a:latin typeface="Cambria" panose="02040503050406030204" pitchFamily="18" charset="0"/>
                <a:ea typeface="Cambria"/>
                <a:cs typeface="Tahoma"/>
              </a:rPr>
              <a:t> </a:t>
            </a:r>
            <a:r>
              <a:rPr lang="en-US" sz="2200" dirty="0">
                <a:latin typeface="Cambria" panose="02040503050406030204" pitchFamily="18" charset="0"/>
                <a:ea typeface="Cambria"/>
                <a:cs typeface="Tahoma"/>
              </a:rPr>
              <a:t>can reduce the energy consumption of LLM serving by </a:t>
            </a:r>
            <a:r>
              <a:rPr lang="en-US" sz="2200" b="1" dirty="0">
                <a:latin typeface="Cambria" panose="02040503050406030204" pitchFamily="18" charset="0"/>
                <a:ea typeface="Cambria"/>
                <a:cs typeface="Tahoma"/>
              </a:rPr>
              <a:t>42%.</a:t>
            </a:r>
            <a:endParaRPr lang="en-US" sz="2200" dirty="0">
              <a:latin typeface="Cambria" panose="02040503050406030204" pitchFamily="18" charset="0"/>
              <a:ea typeface="Cambria"/>
              <a:cs typeface="Tahoma"/>
            </a:endParaRPr>
          </a:p>
        </p:txBody>
      </p:sp>
      <p:sp>
        <p:nvSpPr>
          <p:cNvPr id="3" name="Dikdörtgen 8">
            <a:extLst>
              <a:ext uri="{FF2B5EF4-FFF2-40B4-BE49-F238E27FC236}">
                <a16:creationId xmlns:a16="http://schemas.microsoft.com/office/drawing/2014/main" id="{C1F9945D-0DB2-59ED-C1B1-BA3CE8F78959}"/>
              </a:ext>
            </a:extLst>
          </p:cNvPr>
          <p:cNvSpPr/>
          <p:nvPr/>
        </p:nvSpPr>
        <p:spPr bwMode="auto">
          <a:xfrm>
            <a:off x="147779" y="2917647"/>
            <a:ext cx="8894618" cy="806612"/>
          </a:xfrm>
          <a:prstGeom prst="rect">
            <a:avLst/>
          </a:prstGeom>
          <a:solidFill>
            <a:schemeClr val="accent2">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dirty="0">
                <a:latin typeface="+mj-lt"/>
                <a:ea typeface="Cambria"/>
                <a:cs typeface="Tahoma"/>
              </a:rPr>
              <a:t>Key Idea: </a:t>
            </a:r>
            <a:r>
              <a:rPr lang="en-US" sz="2200" b="1" dirty="0">
                <a:solidFill>
                  <a:schemeClr val="accent2"/>
                </a:solidFill>
                <a:latin typeface="+mj-lt"/>
                <a:ea typeface="Cambria"/>
                <a:cs typeface="Tahoma"/>
              </a:rPr>
              <a:t>Predict</a:t>
            </a:r>
            <a:r>
              <a:rPr lang="en-US" sz="2200" dirty="0">
                <a:latin typeface="+mj-lt"/>
                <a:ea typeface="Cambria"/>
                <a:cs typeface="Tahoma"/>
              </a:rPr>
              <a:t> the future state of the serving system to find the </a:t>
            </a:r>
            <a:r>
              <a:rPr lang="en-US" sz="2200" b="1" dirty="0">
                <a:solidFill>
                  <a:schemeClr val="accent2"/>
                </a:solidFill>
                <a:latin typeface="+mj-lt"/>
                <a:ea typeface="Cambria"/>
                <a:cs typeface="Tahoma"/>
              </a:rPr>
              <a:t>minimum performance level</a:t>
            </a:r>
            <a:r>
              <a:rPr lang="en-US" sz="2200" dirty="0">
                <a:latin typeface="+mj-lt"/>
                <a:ea typeface="Cambria"/>
                <a:cs typeface="Tahoma"/>
              </a:rPr>
              <a:t> required to achieve SLOs.</a:t>
            </a:r>
          </a:p>
        </p:txBody>
      </p:sp>
      <p:sp>
        <p:nvSpPr>
          <p:cNvPr id="9" name="Dikdörtgen 8">
            <a:extLst>
              <a:ext uri="{FF2B5EF4-FFF2-40B4-BE49-F238E27FC236}">
                <a16:creationId xmlns:a16="http://schemas.microsoft.com/office/drawing/2014/main" id="{2C1B74F9-0437-4E5F-A819-3846474A586C}"/>
              </a:ext>
            </a:extLst>
          </p:cNvPr>
          <p:cNvSpPr/>
          <p:nvPr/>
        </p:nvSpPr>
        <p:spPr bwMode="auto">
          <a:xfrm>
            <a:off x="147779" y="3775724"/>
            <a:ext cx="8894618" cy="1820696"/>
          </a:xfrm>
          <a:prstGeom prst="rect">
            <a:avLst/>
          </a:prstGeom>
          <a:solidFill>
            <a:schemeClr val="accent1">
              <a:lumMod val="20000"/>
              <a:lumOff val="8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dirty="0">
                <a:latin typeface="+mj-lt"/>
                <a:ea typeface="Cambria"/>
                <a:cs typeface="Tahoma"/>
              </a:rPr>
              <a:t>Key Mechanism: </a:t>
            </a:r>
            <a:r>
              <a:rPr lang="en-GB" sz="2200" b="1" i="1" dirty="0" err="1">
                <a:solidFill>
                  <a:srgbClr val="7030A0"/>
                </a:solidFill>
                <a:latin typeface="+mj-lt"/>
              </a:rPr>
              <a:t>throttLL’eM</a:t>
            </a:r>
            <a:endParaRPr lang="en-GB" sz="2200" b="1" i="1" dirty="0">
              <a:solidFill>
                <a:srgbClr val="7030A0"/>
              </a:solidFill>
              <a:latin typeface="+mj-lt"/>
            </a:endParaRPr>
          </a:p>
          <a:p>
            <a:pPr marL="342900" indent="-342900">
              <a:buFont typeface="Arial" panose="020B0604020202020204" pitchFamily="34" charset="0"/>
              <a:buChar char="•"/>
            </a:pPr>
            <a:r>
              <a:rPr lang="en-GB" sz="2200" dirty="0">
                <a:latin typeface="+mj-lt"/>
              </a:rPr>
              <a:t>Models the token generation latency based on</a:t>
            </a:r>
            <a:r>
              <a:rPr lang="el-GR" sz="2200" dirty="0">
                <a:latin typeface="+mj-lt"/>
              </a:rPr>
              <a:t> </a:t>
            </a:r>
            <a:r>
              <a:rPr lang="en-US" sz="2200" dirty="0">
                <a:latin typeface="+mj-lt"/>
              </a:rPr>
              <a:t>system metrics.</a:t>
            </a:r>
          </a:p>
          <a:p>
            <a:pPr marL="342900" indent="-342900">
              <a:buFont typeface="Arial" panose="020B0604020202020204" pitchFamily="34" charset="0"/>
              <a:buChar char="•"/>
            </a:pPr>
            <a:r>
              <a:rPr lang="en-US" sz="2200" dirty="0">
                <a:latin typeface="+mj-lt"/>
              </a:rPr>
              <a:t>Predicts how these system metrics will evolve over time.</a:t>
            </a:r>
          </a:p>
          <a:p>
            <a:pPr marL="342900" indent="-342900">
              <a:buFont typeface="Arial" panose="020B0604020202020204" pitchFamily="34" charset="0"/>
              <a:buChar char="•"/>
            </a:pPr>
            <a:r>
              <a:rPr lang="en-US" sz="2200" dirty="0">
                <a:latin typeface="+mj-lt"/>
              </a:rPr>
              <a:t>Adjusts the parameters of the system to minimize energy consumption while meeting SLOs.</a:t>
            </a:r>
            <a:endParaRPr lang="en-GB" sz="2200" dirty="0">
              <a:latin typeface="+mj-lt"/>
            </a:endParaRPr>
          </a:p>
        </p:txBody>
      </p:sp>
    </p:spTree>
    <p:extLst>
      <p:ext uri="{BB962C8B-B14F-4D97-AF65-F5344CB8AC3E}">
        <p14:creationId xmlns:p14="http://schemas.microsoft.com/office/powerpoint/2010/main" val="9309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500"/>
                                        <p:tgtEl>
                                          <p:spTgt spid="9">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fade">
                                      <p:cBhvr>
                                        <p:cTn id="43" dur="500"/>
                                        <p:tgtEl>
                                          <p:spTgt spid="9">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9">
                                            <p:txEl>
                                              <p:pRg st="3" end="3"/>
                                            </p:txEl>
                                          </p:spTgt>
                                        </p:tgtEl>
                                        <p:attrNameLst>
                                          <p:attrName>style.visibility</p:attrName>
                                        </p:attrNameLst>
                                      </p:cBhvr>
                                      <p:to>
                                        <p:strVal val="visible"/>
                                      </p:to>
                                    </p:set>
                                    <p:animEffect transition="in" filter="fade">
                                      <p:cBhvr>
                                        <p:cTn id="46" dur="500"/>
                                        <p:tgtEl>
                                          <p:spTgt spid="9">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nodeType="with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fade">
                                      <p:cBhvr>
                                        <p:cTn id="5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5CD4-A333-1D58-6D12-9E44D8DD568E}"/>
            </a:ext>
          </a:extLst>
        </p:cNvPr>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FF4565EB-7266-BA93-8044-5371D00C4664}"/>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64DC9F99-A0BA-77E7-4B28-01ECB1891A39}"/>
              </a:ext>
            </a:extLst>
          </p:cNvPr>
          <p:cNvSpPr>
            <a:spLocks noGrp="1"/>
          </p:cNvSpPr>
          <p:nvPr>
            <p:ph type="sldNum" sz="quarter" idx="12"/>
          </p:nvPr>
        </p:nvSpPr>
        <p:spPr/>
        <p:txBody>
          <a:bodyPr/>
          <a:lstStyle/>
          <a:p>
            <a:fld id="{CBE5B309-C2CE-4D90-B104-F7E98438FC65}" type="slidenum">
              <a:rPr lang="tr-TR" smtClean="0">
                <a:latin typeface="+mj-lt"/>
              </a:rPr>
              <a:t>20</a:t>
            </a:fld>
            <a:endParaRPr lang="tr-TR" dirty="0">
              <a:latin typeface="+mj-lt"/>
            </a:endParaRPr>
          </a:p>
        </p:txBody>
      </p:sp>
      <p:sp>
        <p:nvSpPr>
          <p:cNvPr id="18" name="Başlık 1">
            <a:extLst>
              <a:ext uri="{FF2B5EF4-FFF2-40B4-BE49-F238E27FC236}">
                <a16:creationId xmlns:a16="http://schemas.microsoft.com/office/drawing/2014/main" id="{97FECCDF-D5CF-16A5-2484-43757B75522A}"/>
              </a:ext>
            </a:extLst>
          </p:cNvPr>
          <p:cNvSpPr>
            <a:spLocks noGrp="1"/>
          </p:cNvSpPr>
          <p:nvPr>
            <p:ph type="title"/>
          </p:nvPr>
        </p:nvSpPr>
        <p:spPr>
          <a:xfrm>
            <a:off x="123399" y="-24384"/>
            <a:ext cx="8894618" cy="931025"/>
          </a:xfrm>
        </p:spPr>
        <p:txBody>
          <a:bodyPr/>
          <a:lstStyle/>
          <a:p>
            <a:r>
              <a:rPr lang="en-US" dirty="0">
                <a:solidFill>
                  <a:schemeClr val="accent1">
                    <a:lumMod val="75000"/>
                  </a:schemeClr>
                </a:solidFill>
                <a:ea typeface="+mj-lt"/>
                <a:cs typeface="+mj-lt"/>
              </a:rPr>
              <a:t>Motivation: Energy Efficient LLM serving</a:t>
            </a:r>
            <a:endParaRPr lang="tr-TR" dirty="0">
              <a:solidFill>
                <a:schemeClr val="accent1">
                  <a:lumMod val="75000"/>
                </a:schemeClr>
              </a:solidFill>
              <a:ea typeface="+mj-lt"/>
              <a:cs typeface="+mj-lt"/>
            </a:endParaRPr>
          </a:p>
        </p:txBody>
      </p:sp>
      <p:grpSp>
        <p:nvGrpSpPr>
          <p:cNvPr id="6" name="Group 5">
            <a:extLst>
              <a:ext uri="{FF2B5EF4-FFF2-40B4-BE49-F238E27FC236}">
                <a16:creationId xmlns:a16="http://schemas.microsoft.com/office/drawing/2014/main" id="{CE519FB8-9F31-BA0A-913E-B90ADD6248A5}"/>
              </a:ext>
            </a:extLst>
          </p:cNvPr>
          <p:cNvGrpSpPr/>
          <p:nvPr/>
        </p:nvGrpSpPr>
        <p:grpSpPr>
          <a:xfrm>
            <a:off x="-69872" y="1714126"/>
            <a:ext cx="9281159" cy="1428524"/>
            <a:chOff x="-69872" y="3840754"/>
            <a:chExt cx="9281159" cy="1428524"/>
          </a:xfrm>
        </p:grpSpPr>
        <p:sp>
          <p:nvSpPr>
            <p:cNvPr id="10" name="Rectangle 9">
              <a:extLst>
                <a:ext uri="{FF2B5EF4-FFF2-40B4-BE49-F238E27FC236}">
                  <a16:creationId xmlns:a16="http://schemas.microsoft.com/office/drawing/2014/main" id="{0BE23D5F-B9C4-D646-A8D0-D8F85107F0B8}"/>
                </a:ext>
              </a:extLst>
            </p:cNvPr>
            <p:cNvSpPr/>
            <p:nvPr/>
          </p:nvSpPr>
          <p:spPr>
            <a:xfrm>
              <a:off x="-69872" y="4050077"/>
              <a:ext cx="9281159" cy="1219201"/>
            </a:xfrm>
            <a:prstGeom prst="rect">
              <a:avLst/>
            </a:prstGeom>
            <a:solidFill>
              <a:srgbClr val="FFE0D6"/>
            </a:solidFill>
            <a:ln w="38100">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1257C"/>
                  </a:solidFill>
                  <a:latin typeface="+mj-lt"/>
                </a:rPr>
                <a:t>Reduce energy consumption while meetings SLOs</a:t>
              </a:r>
            </a:p>
          </p:txBody>
        </p:sp>
        <p:sp>
          <p:nvSpPr>
            <p:cNvPr id="14" name="Rectangle: Rounded Corners 13">
              <a:extLst>
                <a:ext uri="{FF2B5EF4-FFF2-40B4-BE49-F238E27FC236}">
                  <a16:creationId xmlns:a16="http://schemas.microsoft.com/office/drawing/2014/main" id="{4C6CD469-08D1-FD59-38AE-7925EC033381}"/>
                </a:ext>
              </a:extLst>
            </p:cNvPr>
            <p:cNvSpPr/>
            <p:nvPr/>
          </p:nvSpPr>
          <p:spPr>
            <a:xfrm>
              <a:off x="3709000" y="3840754"/>
              <a:ext cx="1723413" cy="418647"/>
            </a:xfrm>
            <a:prstGeom prst="roundRect">
              <a:avLst/>
            </a:prstGeom>
            <a:solidFill>
              <a:srgbClr val="FFE0D6"/>
            </a:solidFill>
            <a:ln w="38100">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1257C"/>
                  </a:solidFill>
                  <a:latin typeface="+mj-lt"/>
                </a:rPr>
                <a:t>Goal</a:t>
              </a:r>
              <a:endParaRPr lang="en-US" sz="2200" b="1" dirty="0">
                <a:solidFill>
                  <a:srgbClr val="E1257C"/>
                </a:solidFill>
                <a:latin typeface="+mj-lt"/>
              </a:endParaRPr>
            </a:p>
          </p:txBody>
        </p:sp>
      </p:grpSp>
      <p:grpSp>
        <p:nvGrpSpPr>
          <p:cNvPr id="7" name="Group 6">
            <a:extLst>
              <a:ext uri="{FF2B5EF4-FFF2-40B4-BE49-F238E27FC236}">
                <a16:creationId xmlns:a16="http://schemas.microsoft.com/office/drawing/2014/main" id="{9ACCF9E1-F995-B13A-4B49-F8E934C5B820}"/>
              </a:ext>
            </a:extLst>
          </p:cNvPr>
          <p:cNvGrpSpPr/>
          <p:nvPr/>
        </p:nvGrpSpPr>
        <p:grpSpPr>
          <a:xfrm>
            <a:off x="-69874" y="3566907"/>
            <a:ext cx="9281159" cy="1428524"/>
            <a:chOff x="-69872" y="3840754"/>
            <a:chExt cx="9281159" cy="1428524"/>
          </a:xfrm>
          <a:solidFill>
            <a:srgbClr val="FFEBCD"/>
          </a:solidFill>
        </p:grpSpPr>
        <p:sp>
          <p:nvSpPr>
            <p:cNvPr id="9" name="Rectangle 8">
              <a:extLst>
                <a:ext uri="{FF2B5EF4-FFF2-40B4-BE49-F238E27FC236}">
                  <a16:creationId xmlns:a16="http://schemas.microsoft.com/office/drawing/2014/main" id="{C3B22FFB-CB28-7550-D859-9775E2FFBB89}"/>
                </a:ext>
              </a:extLst>
            </p:cNvPr>
            <p:cNvSpPr/>
            <p:nvPr/>
          </p:nvSpPr>
          <p:spPr>
            <a:xfrm>
              <a:off x="-69872" y="4050077"/>
              <a:ext cx="9281159" cy="1219201"/>
            </a:xfrm>
            <a:prstGeom prst="rect">
              <a:avLst/>
            </a:prstGeom>
            <a:grpFill/>
            <a:ln w="38100">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5F25"/>
                  </a:solidFill>
                  <a:latin typeface="+mj-lt"/>
                </a:rPr>
                <a:t>Model performance at the iteration level to enable fine-grained energy efficiency optimization </a:t>
              </a:r>
            </a:p>
          </p:txBody>
        </p:sp>
        <p:sp>
          <p:nvSpPr>
            <p:cNvPr id="11" name="Rectangle: Rounded Corners 13">
              <a:extLst>
                <a:ext uri="{FF2B5EF4-FFF2-40B4-BE49-F238E27FC236}">
                  <a16:creationId xmlns:a16="http://schemas.microsoft.com/office/drawing/2014/main" id="{3FB64439-1214-728B-C60B-6D95D0848F09}"/>
                </a:ext>
              </a:extLst>
            </p:cNvPr>
            <p:cNvSpPr/>
            <p:nvPr/>
          </p:nvSpPr>
          <p:spPr>
            <a:xfrm>
              <a:off x="3709000" y="3840754"/>
              <a:ext cx="1723413" cy="418647"/>
            </a:xfrm>
            <a:prstGeom prst="roundRect">
              <a:avLst/>
            </a:prstGeom>
            <a:grpFill/>
            <a:ln w="38100">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5F25"/>
                  </a:solidFill>
                  <a:latin typeface="+mj-lt"/>
                </a:rPr>
                <a:t>Idea</a:t>
              </a:r>
              <a:endParaRPr lang="en-US" sz="2200" b="1" dirty="0">
                <a:solidFill>
                  <a:srgbClr val="FF5F25"/>
                </a:solidFill>
                <a:latin typeface="+mj-lt"/>
              </a:endParaRPr>
            </a:p>
          </p:txBody>
        </p:sp>
      </p:grpSp>
    </p:spTree>
    <p:extLst>
      <p:ext uri="{BB962C8B-B14F-4D97-AF65-F5344CB8AC3E}">
        <p14:creationId xmlns:p14="http://schemas.microsoft.com/office/powerpoint/2010/main" val="42456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D8F41-2678-1DB6-CC1A-05B82399DC7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488AE5A-EE38-E049-243F-8332D46A9F88}"/>
              </a:ext>
            </a:extLst>
          </p:cNvPr>
          <p:cNvSpPr>
            <a:spLocks noGrp="1"/>
          </p:cNvSpPr>
          <p:nvPr>
            <p:ph type="title"/>
          </p:nvPr>
        </p:nvSpPr>
        <p:spPr/>
        <p:txBody>
          <a:bodyPr/>
          <a:lstStyle/>
          <a:p>
            <a:r>
              <a:rPr lang="en-US" dirty="0">
                <a:solidFill>
                  <a:schemeClr val="accent1">
                    <a:lumMod val="75000"/>
                  </a:schemeClr>
                </a:solidFill>
              </a:rPr>
              <a:t>Outline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C3957EE0-2E5A-8DEC-133F-D9BE16C73668}"/>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56043642-9B12-9C50-D0B8-0A038580F76C}"/>
              </a:ext>
            </a:extLst>
          </p:cNvPr>
          <p:cNvSpPr>
            <a:spLocks noGrp="1"/>
          </p:cNvSpPr>
          <p:nvPr>
            <p:ph type="sldNum" sz="quarter" idx="12"/>
          </p:nvPr>
        </p:nvSpPr>
        <p:spPr/>
        <p:txBody>
          <a:bodyPr/>
          <a:lstStyle/>
          <a:p>
            <a:fld id="{CBE5B309-C2CE-4D90-B104-F7E98438FC65}" type="slidenum">
              <a:rPr lang="tr-TR" smtClean="0">
                <a:latin typeface="+mj-lt"/>
              </a:rPr>
              <a:t>21</a:t>
            </a:fld>
            <a:endParaRPr lang="tr-TR" dirty="0">
              <a:latin typeface="+mj-lt"/>
            </a:endParaRPr>
          </a:p>
        </p:txBody>
      </p:sp>
      <p:sp>
        <p:nvSpPr>
          <p:cNvPr id="6" name="Rectangle 15">
            <a:extLst>
              <a:ext uri="{FF2B5EF4-FFF2-40B4-BE49-F238E27FC236}">
                <a16:creationId xmlns:a16="http://schemas.microsoft.com/office/drawing/2014/main" id="{FFAB7244-366B-A7A2-53CF-2CB2DF2AD7DB}"/>
              </a:ext>
            </a:extLst>
          </p:cNvPr>
          <p:cNvSpPr/>
          <p:nvPr/>
        </p:nvSpPr>
        <p:spPr>
          <a:xfrm>
            <a:off x="224261" y="1032559"/>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solidFill>
                  <a:schemeClr val="bg1"/>
                </a:solidFill>
                <a:latin typeface="+mj-lt"/>
                <a:ea typeface="Cambria"/>
              </a:rPr>
              <a:t>Background</a:t>
            </a:r>
          </a:p>
        </p:txBody>
      </p:sp>
      <p:sp>
        <p:nvSpPr>
          <p:cNvPr id="8" name="Rectangle 2">
            <a:extLst>
              <a:ext uri="{FF2B5EF4-FFF2-40B4-BE49-F238E27FC236}">
                <a16:creationId xmlns:a16="http://schemas.microsoft.com/office/drawing/2014/main" id="{2A02AF9C-229A-DBD5-46A4-81285A9261A7}"/>
              </a:ext>
            </a:extLst>
          </p:cNvPr>
          <p:cNvSpPr/>
          <p:nvPr/>
        </p:nvSpPr>
        <p:spPr>
          <a:xfrm>
            <a:off x="224261" y="5238536"/>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mj-lt"/>
              </a:rPr>
              <a:t>Conclusion</a:t>
            </a:r>
          </a:p>
        </p:txBody>
      </p:sp>
      <p:sp>
        <p:nvSpPr>
          <p:cNvPr id="9" name="Rectangle 25">
            <a:extLst>
              <a:ext uri="{FF2B5EF4-FFF2-40B4-BE49-F238E27FC236}">
                <a16:creationId xmlns:a16="http://schemas.microsoft.com/office/drawing/2014/main" id="{B2B955B6-9D7F-F8E5-8ADD-AB184A36E397}"/>
              </a:ext>
            </a:extLst>
          </p:cNvPr>
          <p:cNvSpPr/>
          <p:nvPr/>
        </p:nvSpPr>
        <p:spPr>
          <a:xfrm>
            <a:off x="224261" y="3135547"/>
            <a:ext cx="8672264" cy="810132"/>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i="1" dirty="0" err="1">
                <a:latin typeface="+mj-lt"/>
                <a:ea typeface="+mn-lt"/>
                <a:cs typeface="+mn-lt"/>
              </a:rPr>
              <a:t>throttLL’eM</a:t>
            </a:r>
            <a:r>
              <a:rPr lang="en-US" sz="3200" dirty="0">
                <a:latin typeface="+mj-lt"/>
                <a:ea typeface="+mn-lt"/>
                <a:cs typeface="+mn-lt"/>
              </a:rPr>
              <a:t>: Mechanism</a:t>
            </a:r>
            <a:endParaRPr lang="tr-TR" sz="3200" dirty="0">
              <a:latin typeface="+mj-lt"/>
            </a:endParaRPr>
          </a:p>
        </p:txBody>
      </p:sp>
      <p:sp>
        <p:nvSpPr>
          <p:cNvPr id="10" name="Rectangle 25">
            <a:extLst>
              <a:ext uri="{FF2B5EF4-FFF2-40B4-BE49-F238E27FC236}">
                <a16:creationId xmlns:a16="http://schemas.microsoft.com/office/drawing/2014/main" id="{7A12BD44-3F8B-D6CF-3488-D038BD516773}"/>
              </a:ext>
            </a:extLst>
          </p:cNvPr>
          <p:cNvSpPr/>
          <p:nvPr/>
        </p:nvSpPr>
        <p:spPr>
          <a:xfrm>
            <a:off x="224261" y="4187041"/>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Evaluation</a:t>
            </a:r>
            <a:endParaRPr lang="tr-TR" dirty="0">
              <a:latin typeface="+mj-lt"/>
              <a:ea typeface="+mn-lt"/>
              <a:cs typeface="+mn-lt"/>
            </a:endParaRPr>
          </a:p>
        </p:txBody>
      </p:sp>
      <p:sp>
        <p:nvSpPr>
          <p:cNvPr id="3" name="Rectangle 25">
            <a:extLst>
              <a:ext uri="{FF2B5EF4-FFF2-40B4-BE49-F238E27FC236}">
                <a16:creationId xmlns:a16="http://schemas.microsoft.com/office/drawing/2014/main" id="{0948E184-311E-6CE2-663D-CF97AD925C3C}"/>
              </a:ext>
            </a:extLst>
          </p:cNvPr>
          <p:cNvSpPr/>
          <p:nvPr/>
        </p:nvSpPr>
        <p:spPr>
          <a:xfrm>
            <a:off x="235868" y="2084053"/>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Motivation</a:t>
            </a:r>
            <a:endParaRPr lang="tr-TR" sz="3200" dirty="0">
              <a:latin typeface="+mj-lt"/>
            </a:endParaRPr>
          </a:p>
        </p:txBody>
      </p:sp>
    </p:spTree>
    <p:extLst>
      <p:ext uri="{BB962C8B-B14F-4D97-AF65-F5344CB8AC3E}">
        <p14:creationId xmlns:p14="http://schemas.microsoft.com/office/powerpoint/2010/main" val="2132147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A3A99-E38B-D631-83CB-D7AB4D491CC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FDAA7AF-715A-FB21-0F62-5E1D0C4C0FB9}"/>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Modelling System Performance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7FC45877-4D83-F785-202A-050B4AFED3A3}"/>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48DCDE1B-E81D-6BEE-C25A-2925C7607E1E}"/>
              </a:ext>
            </a:extLst>
          </p:cNvPr>
          <p:cNvSpPr>
            <a:spLocks noGrp="1"/>
          </p:cNvSpPr>
          <p:nvPr>
            <p:ph type="sldNum" sz="quarter" idx="12"/>
          </p:nvPr>
        </p:nvSpPr>
        <p:spPr/>
        <p:txBody>
          <a:bodyPr/>
          <a:lstStyle/>
          <a:p>
            <a:fld id="{CBE5B309-C2CE-4D90-B104-F7E98438FC65}" type="slidenum">
              <a:rPr lang="tr-TR" smtClean="0">
                <a:latin typeface="+mj-lt"/>
              </a:rPr>
              <a:t>22</a:t>
            </a:fld>
            <a:endParaRPr lang="tr-TR" dirty="0">
              <a:latin typeface="+mj-lt"/>
            </a:endParaRPr>
          </a:p>
        </p:txBody>
      </p:sp>
      <p:sp>
        <p:nvSpPr>
          <p:cNvPr id="6" name="TextBox 5">
            <a:extLst>
              <a:ext uri="{FF2B5EF4-FFF2-40B4-BE49-F238E27FC236}">
                <a16:creationId xmlns:a16="http://schemas.microsoft.com/office/drawing/2014/main" id="{3C831039-DA2A-53B6-BA59-C199D2F0F0BA}"/>
              </a:ext>
            </a:extLst>
          </p:cNvPr>
          <p:cNvSpPr txBox="1"/>
          <p:nvPr/>
        </p:nvSpPr>
        <p:spPr>
          <a:xfrm>
            <a:off x="133004" y="1025832"/>
            <a:ext cx="8751915"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b="1" dirty="0">
                <a:solidFill>
                  <a:srgbClr val="7030A0"/>
                </a:solidFill>
                <a:latin typeface="+mj-lt"/>
              </a:rPr>
              <a:t> </a:t>
            </a:r>
            <a:r>
              <a:rPr lang="en-US" sz="2400" b="1" dirty="0">
                <a:latin typeface="+mj-lt"/>
              </a:rPr>
              <a:t>sweeps</a:t>
            </a:r>
            <a:r>
              <a:rPr lang="en-US" sz="2400" dirty="0">
                <a:latin typeface="+mj-lt"/>
              </a:rPr>
              <a:t> batch size, </a:t>
            </a:r>
            <a:r>
              <a:rPr lang="en-US" sz="2400" b="1" dirty="0">
                <a:latin typeface="+mj-lt"/>
              </a:rPr>
              <a:t>logs</a:t>
            </a:r>
            <a:r>
              <a:rPr lang="en-US" sz="2400" dirty="0">
                <a:latin typeface="+mj-lt"/>
              </a:rPr>
              <a:t> KV cache size and performance using </a:t>
            </a:r>
            <a:r>
              <a:rPr lang="en-US" sz="2400" b="1" dirty="0">
                <a:latin typeface="+mj-lt"/>
              </a:rPr>
              <a:t>randomly</a:t>
            </a:r>
            <a:r>
              <a:rPr lang="en-US" sz="2400" dirty="0">
                <a:latin typeface="+mj-lt"/>
              </a:rPr>
              <a:t> chosen frequencies</a:t>
            </a:r>
          </a:p>
        </p:txBody>
      </p:sp>
      <p:pic>
        <p:nvPicPr>
          <p:cNvPr id="42" name="Picture 41">
            <a:extLst>
              <a:ext uri="{FF2B5EF4-FFF2-40B4-BE49-F238E27FC236}">
                <a16:creationId xmlns:a16="http://schemas.microsoft.com/office/drawing/2014/main" id="{D348C854-CBD0-8163-5B47-3020BC7EF357}"/>
              </a:ext>
            </a:extLst>
          </p:cNvPr>
          <p:cNvPicPr>
            <a:picLocks noChangeAspect="1"/>
          </p:cNvPicPr>
          <p:nvPr/>
        </p:nvPicPr>
        <p:blipFill>
          <a:blip r:embed="rId3"/>
          <a:srcRect l="15375" t="13241" r="15437" b="15076"/>
          <a:stretch/>
        </p:blipFill>
        <p:spPr>
          <a:xfrm>
            <a:off x="5309357" y="1976020"/>
            <a:ext cx="3331029" cy="4114800"/>
          </a:xfrm>
          <a:prstGeom prst="rect">
            <a:avLst/>
          </a:prstGeom>
        </p:spPr>
      </p:pic>
      <p:pic>
        <p:nvPicPr>
          <p:cNvPr id="51" name="Picture 50">
            <a:extLst>
              <a:ext uri="{FF2B5EF4-FFF2-40B4-BE49-F238E27FC236}">
                <a16:creationId xmlns:a16="http://schemas.microsoft.com/office/drawing/2014/main" id="{67E2C18A-4FBB-2BE7-2242-865430C66592}"/>
              </a:ext>
            </a:extLst>
          </p:cNvPr>
          <p:cNvPicPr>
            <a:picLocks noChangeAspect="1"/>
          </p:cNvPicPr>
          <p:nvPr/>
        </p:nvPicPr>
        <p:blipFill>
          <a:blip r:embed="rId4"/>
          <a:stretch>
            <a:fillRect/>
          </a:stretch>
        </p:blipFill>
        <p:spPr>
          <a:xfrm>
            <a:off x="133004" y="1959214"/>
            <a:ext cx="5479018" cy="2747736"/>
          </a:xfrm>
          <a:prstGeom prst="rect">
            <a:avLst/>
          </a:prstGeom>
        </p:spPr>
      </p:pic>
      <p:sp>
        <p:nvSpPr>
          <p:cNvPr id="8" name="Dikdörtgen 14">
            <a:extLst>
              <a:ext uri="{FF2B5EF4-FFF2-40B4-BE49-F238E27FC236}">
                <a16:creationId xmlns:a16="http://schemas.microsoft.com/office/drawing/2014/main" id="{33028E3C-5AFA-F1BB-3D1D-59E040D6AA1C}"/>
              </a:ext>
            </a:extLst>
          </p:cNvPr>
          <p:cNvSpPr/>
          <p:nvPr/>
        </p:nvSpPr>
        <p:spPr>
          <a:xfrm>
            <a:off x="-107577" y="4706950"/>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B6949"/>
                </a:solidFill>
                <a:latin typeface="+mj-lt"/>
              </a:rPr>
              <a:t>The gathered samples cover the entire system state space</a:t>
            </a:r>
          </a:p>
        </p:txBody>
      </p:sp>
    </p:spTree>
    <p:extLst>
      <p:ext uri="{BB962C8B-B14F-4D97-AF65-F5344CB8AC3E}">
        <p14:creationId xmlns:p14="http://schemas.microsoft.com/office/powerpoint/2010/main" val="208565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D9A81-66EB-85D5-AADC-6513554D0F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99611D9-8E63-7C71-FE63-43DF61ADDDE9}"/>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Modelling System Performance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0104F152-2029-EB1C-E9AD-DBF64FF58C00}"/>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43D759AC-60DB-CBE9-13AE-5863E67A0C67}"/>
              </a:ext>
            </a:extLst>
          </p:cNvPr>
          <p:cNvSpPr>
            <a:spLocks noGrp="1"/>
          </p:cNvSpPr>
          <p:nvPr>
            <p:ph type="sldNum" sz="quarter" idx="12"/>
          </p:nvPr>
        </p:nvSpPr>
        <p:spPr/>
        <p:txBody>
          <a:bodyPr/>
          <a:lstStyle/>
          <a:p>
            <a:fld id="{CBE5B309-C2CE-4D90-B104-F7E98438FC65}" type="slidenum">
              <a:rPr lang="tr-TR" smtClean="0">
                <a:latin typeface="+mj-lt"/>
              </a:rPr>
              <a:t>23</a:t>
            </a:fld>
            <a:endParaRPr lang="tr-TR" dirty="0">
              <a:latin typeface="+mj-lt"/>
            </a:endParaRPr>
          </a:p>
        </p:txBody>
      </p:sp>
      <p:sp>
        <p:nvSpPr>
          <p:cNvPr id="6" name="TextBox 5">
            <a:extLst>
              <a:ext uri="{FF2B5EF4-FFF2-40B4-BE49-F238E27FC236}">
                <a16:creationId xmlns:a16="http://schemas.microsoft.com/office/drawing/2014/main" id="{442680FF-634E-4E9F-B413-47547F2F056E}"/>
              </a:ext>
            </a:extLst>
          </p:cNvPr>
          <p:cNvSpPr txBox="1"/>
          <p:nvPr/>
        </p:nvSpPr>
        <p:spPr>
          <a:xfrm>
            <a:off x="267394" y="1158519"/>
            <a:ext cx="8625838"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b="1" dirty="0">
                <a:solidFill>
                  <a:srgbClr val="7030A0"/>
                </a:solidFill>
                <a:latin typeface="+mj-lt"/>
              </a:rPr>
              <a:t> </a:t>
            </a:r>
            <a:r>
              <a:rPr lang="en-US" sz="2400" dirty="0">
                <a:latin typeface="+mj-lt"/>
              </a:rPr>
              <a:t>trains a </a:t>
            </a:r>
            <a:r>
              <a:rPr lang="en-US" sz="2400" b="1" dirty="0">
                <a:solidFill>
                  <a:srgbClr val="E1257C"/>
                </a:solidFill>
                <a:latin typeface="+mj-lt"/>
              </a:rPr>
              <a:t>Machine Learning </a:t>
            </a:r>
            <a:r>
              <a:rPr lang="en-US" sz="2400" dirty="0">
                <a:latin typeface="+mj-lt"/>
              </a:rPr>
              <a:t>model that predicts performance using the gathered samples</a:t>
            </a:r>
          </a:p>
        </p:txBody>
      </p:sp>
      <p:pic>
        <p:nvPicPr>
          <p:cNvPr id="7" name="Picture 6">
            <a:extLst>
              <a:ext uri="{FF2B5EF4-FFF2-40B4-BE49-F238E27FC236}">
                <a16:creationId xmlns:a16="http://schemas.microsoft.com/office/drawing/2014/main" id="{AE5FD008-6D3A-E693-DACF-DFCC2AD2A8D1}"/>
              </a:ext>
            </a:extLst>
          </p:cNvPr>
          <p:cNvPicPr>
            <a:picLocks noChangeAspect="1"/>
          </p:cNvPicPr>
          <p:nvPr/>
        </p:nvPicPr>
        <p:blipFill>
          <a:blip r:embed="rId3"/>
          <a:stretch>
            <a:fillRect/>
          </a:stretch>
        </p:blipFill>
        <p:spPr>
          <a:xfrm>
            <a:off x="263386" y="2022380"/>
            <a:ext cx="8764236" cy="3502925"/>
          </a:xfrm>
          <a:prstGeom prst="rect">
            <a:avLst/>
          </a:prstGeom>
        </p:spPr>
      </p:pic>
    </p:spTree>
    <p:extLst>
      <p:ext uri="{BB962C8B-B14F-4D97-AF65-F5344CB8AC3E}">
        <p14:creationId xmlns:p14="http://schemas.microsoft.com/office/powerpoint/2010/main" val="3431788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AB0F-0343-850F-A7A8-FFE238220AA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3B83B1E-1C21-9E7A-DE76-687619219CD0}"/>
              </a:ext>
            </a:extLst>
          </p:cNvPr>
          <p:cNvSpPr>
            <a:spLocks noGrp="1"/>
          </p:cNvSpPr>
          <p:nvPr>
            <p:ph type="title"/>
          </p:nvPr>
        </p:nvSpPr>
        <p:spPr/>
        <p:txBody>
          <a:bodyPr/>
          <a:lstStyle/>
          <a:p>
            <a:r>
              <a:rPr lang="en-US" i="1" dirty="0" err="1">
                <a:solidFill>
                  <a:schemeClr val="accent1">
                    <a:lumMod val="75000"/>
                  </a:schemeClr>
                </a:solidFill>
              </a:rPr>
              <a:t>throttLL’eM</a:t>
            </a:r>
            <a:r>
              <a:rPr lang="en-US" dirty="0">
                <a:solidFill>
                  <a:schemeClr val="accent1">
                    <a:lumMod val="75000"/>
                  </a:schemeClr>
                </a:solidFill>
              </a:rPr>
              <a:t>: Online Stage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32D8A7FC-A80A-10E7-A86A-4233602A981B}"/>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1F6F8F7F-0F08-7FE2-DC68-1A9F3A345A7D}"/>
              </a:ext>
            </a:extLst>
          </p:cNvPr>
          <p:cNvSpPr>
            <a:spLocks noGrp="1"/>
          </p:cNvSpPr>
          <p:nvPr>
            <p:ph type="sldNum" sz="quarter" idx="12"/>
          </p:nvPr>
        </p:nvSpPr>
        <p:spPr/>
        <p:txBody>
          <a:bodyPr/>
          <a:lstStyle/>
          <a:p>
            <a:fld id="{CBE5B309-C2CE-4D90-B104-F7E98438FC65}" type="slidenum">
              <a:rPr lang="tr-TR" smtClean="0">
                <a:latin typeface="+mj-lt"/>
              </a:rPr>
              <a:t>24</a:t>
            </a:fld>
            <a:endParaRPr lang="tr-TR" dirty="0">
              <a:latin typeface="+mj-lt"/>
            </a:endParaRPr>
          </a:p>
        </p:txBody>
      </p:sp>
      <p:sp>
        <p:nvSpPr>
          <p:cNvPr id="9" name="Rectangle 25">
            <a:extLst>
              <a:ext uri="{FF2B5EF4-FFF2-40B4-BE49-F238E27FC236}">
                <a16:creationId xmlns:a16="http://schemas.microsoft.com/office/drawing/2014/main" id="{6A9C6BD2-19BD-C2C9-7161-84E30D6DE741}"/>
              </a:ext>
            </a:extLst>
          </p:cNvPr>
          <p:cNvSpPr/>
          <p:nvPr/>
        </p:nvSpPr>
        <p:spPr>
          <a:xfrm>
            <a:off x="-77821" y="1792401"/>
            <a:ext cx="9299642" cy="810132"/>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3" name="TextBox 2">
            <a:extLst>
              <a:ext uri="{FF2B5EF4-FFF2-40B4-BE49-F238E27FC236}">
                <a16:creationId xmlns:a16="http://schemas.microsoft.com/office/drawing/2014/main" id="{4F021B6F-BEF0-6333-BF45-6C381279AC3C}"/>
              </a:ext>
            </a:extLst>
          </p:cNvPr>
          <p:cNvSpPr txBox="1"/>
          <p:nvPr/>
        </p:nvSpPr>
        <p:spPr>
          <a:xfrm>
            <a:off x="133004" y="1784138"/>
            <a:ext cx="875490" cy="769441"/>
          </a:xfrm>
          <a:prstGeom prst="rect">
            <a:avLst/>
          </a:prstGeom>
          <a:noFill/>
        </p:spPr>
        <p:txBody>
          <a:bodyPr wrap="square" rtlCol="0" anchor="ctr">
            <a:spAutoFit/>
          </a:bodyPr>
          <a:lstStyle/>
          <a:p>
            <a:pPr algn="ctr"/>
            <a:r>
              <a:rPr lang="en-US" sz="4400" dirty="0">
                <a:solidFill>
                  <a:schemeClr val="bg1"/>
                </a:solidFill>
                <a:latin typeface="+mj-lt"/>
              </a:rPr>
              <a:t>1)</a:t>
            </a:r>
          </a:p>
        </p:txBody>
      </p:sp>
      <p:sp>
        <p:nvSpPr>
          <p:cNvPr id="11" name="TextBox 10">
            <a:extLst>
              <a:ext uri="{FF2B5EF4-FFF2-40B4-BE49-F238E27FC236}">
                <a16:creationId xmlns:a16="http://schemas.microsoft.com/office/drawing/2014/main" id="{93433AD7-2DCD-00ED-5838-45C4D3DBE949}"/>
              </a:ext>
            </a:extLst>
          </p:cNvPr>
          <p:cNvSpPr txBox="1"/>
          <p:nvPr/>
        </p:nvSpPr>
        <p:spPr>
          <a:xfrm>
            <a:off x="903082" y="1862853"/>
            <a:ext cx="8894618" cy="615553"/>
          </a:xfrm>
          <a:prstGeom prst="rect">
            <a:avLst/>
          </a:prstGeom>
          <a:noFill/>
        </p:spPr>
        <p:txBody>
          <a:bodyPr wrap="square" rtlCol="0" anchor="ctr">
            <a:spAutoFit/>
          </a:bodyPr>
          <a:lstStyle/>
          <a:p>
            <a:r>
              <a:rPr lang="en-US" sz="3400" dirty="0">
                <a:solidFill>
                  <a:schemeClr val="bg1"/>
                </a:solidFill>
                <a:latin typeface="+mj-lt"/>
              </a:rPr>
              <a:t>Predicting future states</a:t>
            </a:r>
          </a:p>
        </p:txBody>
      </p:sp>
      <p:grpSp>
        <p:nvGrpSpPr>
          <p:cNvPr id="20" name="Group 19">
            <a:extLst>
              <a:ext uri="{FF2B5EF4-FFF2-40B4-BE49-F238E27FC236}">
                <a16:creationId xmlns:a16="http://schemas.microsoft.com/office/drawing/2014/main" id="{B12C7DF1-1936-B679-18AA-B060C7AFFDF7}"/>
              </a:ext>
            </a:extLst>
          </p:cNvPr>
          <p:cNvGrpSpPr/>
          <p:nvPr/>
        </p:nvGrpSpPr>
        <p:grpSpPr>
          <a:xfrm>
            <a:off x="-77821" y="3019802"/>
            <a:ext cx="9405055" cy="818395"/>
            <a:chOff x="-77821" y="1831729"/>
            <a:chExt cx="9405055" cy="818395"/>
          </a:xfrm>
        </p:grpSpPr>
        <p:sp>
          <p:nvSpPr>
            <p:cNvPr id="21" name="Rectangle 25">
              <a:extLst>
                <a:ext uri="{FF2B5EF4-FFF2-40B4-BE49-F238E27FC236}">
                  <a16:creationId xmlns:a16="http://schemas.microsoft.com/office/drawing/2014/main" id="{34E96F3F-5FA8-08E5-0683-BE52D973C961}"/>
                </a:ext>
              </a:extLst>
            </p:cNvPr>
            <p:cNvSpPr/>
            <p:nvPr/>
          </p:nvSpPr>
          <p:spPr>
            <a:xfrm>
              <a:off x="-77821" y="1839992"/>
              <a:ext cx="9299642"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22" name="TextBox 21">
              <a:extLst>
                <a:ext uri="{FF2B5EF4-FFF2-40B4-BE49-F238E27FC236}">
                  <a16:creationId xmlns:a16="http://schemas.microsoft.com/office/drawing/2014/main" id="{68E87568-ACBD-8DF9-477F-8EBC00D75613}"/>
                </a:ext>
              </a:extLst>
            </p:cNvPr>
            <p:cNvSpPr txBox="1"/>
            <p:nvPr/>
          </p:nvSpPr>
          <p:spPr>
            <a:xfrm>
              <a:off x="133004" y="1831729"/>
              <a:ext cx="875490" cy="769441"/>
            </a:xfrm>
            <a:prstGeom prst="rect">
              <a:avLst/>
            </a:prstGeom>
            <a:noFill/>
          </p:spPr>
          <p:txBody>
            <a:bodyPr wrap="square" rtlCol="0" anchor="ctr">
              <a:spAutoFit/>
            </a:bodyPr>
            <a:lstStyle/>
            <a:p>
              <a:pPr algn="ctr"/>
              <a:r>
                <a:rPr lang="en-US" sz="4400" dirty="0">
                  <a:solidFill>
                    <a:schemeClr val="bg1"/>
                  </a:solidFill>
                  <a:latin typeface="+mj-lt"/>
                </a:rPr>
                <a:t>2)</a:t>
              </a:r>
            </a:p>
          </p:txBody>
        </p:sp>
        <p:sp>
          <p:nvSpPr>
            <p:cNvPr id="23" name="TextBox 22">
              <a:extLst>
                <a:ext uri="{FF2B5EF4-FFF2-40B4-BE49-F238E27FC236}">
                  <a16:creationId xmlns:a16="http://schemas.microsoft.com/office/drawing/2014/main" id="{EE2CA2BC-5EA0-23D5-EC0A-3CA993373153}"/>
                </a:ext>
              </a:extLst>
            </p:cNvPr>
            <p:cNvSpPr txBox="1"/>
            <p:nvPr/>
          </p:nvSpPr>
          <p:spPr>
            <a:xfrm>
              <a:off x="903082" y="1931302"/>
              <a:ext cx="8424152" cy="615553"/>
            </a:xfrm>
            <a:prstGeom prst="rect">
              <a:avLst/>
            </a:prstGeom>
            <a:noFill/>
          </p:spPr>
          <p:txBody>
            <a:bodyPr wrap="square" rtlCol="0" anchor="ctr">
              <a:spAutoFit/>
            </a:bodyPr>
            <a:lstStyle/>
            <a:p>
              <a:r>
                <a:rPr lang="en-US" sz="3400" dirty="0">
                  <a:solidFill>
                    <a:schemeClr val="bg1"/>
                  </a:solidFill>
                  <a:latin typeface="+mj-lt"/>
                </a:rPr>
                <a:t>Validate SLOs</a:t>
              </a:r>
            </a:p>
          </p:txBody>
        </p:sp>
      </p:grpSp>
      <p:grpSp>
        <p:nvGrpSpPr>
          <p:cNvPr id="6" name="Group 5">
            <a:extLst>
              <a:ext uri="{FF2B5EF4-FFF2-40B4-BE49-F238E27FC236}">
                <a16:creationId xmlns:a16="http://schemas.microsoft.com/office/drawing/2014/main" id="{B65E3A56-2815-1300-6788-9A555ED2A7C1}"/>
              </a:ext>
            </a:extLst>
          </p:cNvPr>
          <p:cNvGrpSpPr/>
          <p:nvPr/>
        </p:nvGrpSpPr>
        <p:grpSpPr>
          <a:xfrm>
            <a:off x="-77821" y="4251770"/>
            <a:ext cx="9405055" cy="818395"/>
            <a:chOff x="-77821" y="1831729"/>
            <a:chExt cx="9405055" cy="818395"/>
          </a:xfrm>
        </p:grpSpPr>
        <p:sp>
          <p:nvSpPr>
            <p:cNvPr id="7" name="Rectangle 25">
              <a:extLst>
                <a:ext uri="{FF2B5EF4-FFF2-40B4-BE49-F238E27FC236}">
                  <a16:creationId xmlns:a16="http://schemas.microsoft.com/office/drawing/2014/main" id="{1D71A065-E64D-2918-AABC-A17574EB0EB9}"/>
                </a:ext>
              </a:extLst>
            </p:cNvPr>
            <p:cNvSpPr/>
            <p:nvPr/>
          </p:nvSpPr>
          <p:spPr>
            <a:xfrm>
              <a:off x="-77821" y="1839992"/>
              <a:ext cx="9299642"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8" name="TextBox 7">
              <a:extLst>
                <a:ext uri="{FF2B5EF4-FFF2-40B4-BE49-F238E27FC236}">
                  <a16:creationId xmlns:a16="http://schemas.microsoft.com/office/drawing/2014/main" id="{7214E4A5-A8F2-47D8-E3A8-0E6105C74363}"/>
                </a:ext>
              </a:extLst>
            </p:cNvPr>
            <p:cNvSpPr txBox="1"/>
            <p:nvPr/>
          </p:nvSpPr>
          <p:spPr>
            <a:xfrm>
              <a:off x="133004" y="1831729"/>
              <a:ext cx="875490" cy="769441"/>
            </a:xfrm>
            <a:prstGeom prst="rect">
              <a:avLst/>
            </a:prstGeom>
            <a:noFill/>
          </p:spPr>
          <p:txBody>
            <a:bodyPr wrap="square" rtlCol="0" anchor="ctr">
              <a:spAutoFit/>
            </a:bodyPr>
            <a:lstStyle/>
            <a:p>
              <a:pPr algn="ctr"/>
              <a:r>
                <a:rPr lang="en-US" sz="4400" dirty="0">
                  <a:solidFill>
                    <a:schemeClr val="bg1"/>
                  </a:solidFill>
                  <a:latin typeface="+mj-lt"/>
                </a:rPr>
                <a:t>3)</a:t>
              </a:r>
            </a:p>
          </p:txBody>
        </p:sp>
        <p:sp>
          <p:nvSpPr>
            <p:cNvPr id="10" name="TextBox 9">
              <a:extLst>
                <a:ext uri="{FF2B5EF4-FFF2-40B4-BE49-F238E27FC236}">
                  <a16:creationId xmlns:a16="http://schemas.microsoft.com/office/drawing/2014/main" id="{E7285927-8619-8624-DB4C-8D2929D1D9AD}"/>
                </a:ext>
              </a:extLst>
            </p:cNvPr>
            <p:cNvSpPr txBox="1"/>
            <p:nvPr/>
          </p:nvSpPr>
          <p:spPr>
            <a:xfrm>
              <a:off x="903082" y="1931302"/>
              <a:ext cx="8424152" cy="615553"/>
            </a:xfrm>
            <a:prstGeom prst="rect">
              <a:avLst/>
            </a:prstGeom>
            <a:noFill/>
          </p:spPr>
          <p:txBody>
            <a:bodyPr wrap="square" rtlCol="0" anchor="ctr">
              <a:spAutoFit/>
            </a:bodyPr>
            <a:lstStyle/>
            <a:p>
              <a:r>
                <a:rPr lang="en-US" sz="3400" dirty="0">
                  <a:solidFill>
                    <a:schemeClr val="bg1"/>
                  </a:solidFill>
                  <a:latin typeface="+mj-lt"/>
                </a:rPr>
                <a:t>Adjust System Performance</a:t>
              </a:r>
            </a:p>
          </p:txBody>
        </p:sp>
      </p:grpSp>
    </p:spTree>
    <p:extLst>
      <p:ext uri="{BB962C8B-B14F-4D97-AF65-F5344CB8AC3E}">
        <p14:creationId xmlns:p14="http://schemas.microsoft.com/office/powerpoint/2010/main" val="4042111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6129E-2E30-350C-78DB-CEE681F7950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071041-EC34-14F5-281C-59D1DF1AE5AA}"/>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Predicting future states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5DE45887-768C-640D-637F-1B9ADC03DA82}"/>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3FEEEFAA-0AC3-C30F-26CE-D995828A0FAE}"/>
              </a:ext>
            </a:extLst>
          </p:cNvPr>
          <p:cNvSpPr>
            <a:spLocks noGrp="1"/>
          </p:cNvSpPr>
          <p:nvPr>
            <p:ph type="sldNum" sz="quarter" idx="12"/>
          </p:nvPr>
        </p:nvSpPr>
        <p:spPr/>
        <p:txBody>
          <a:bodyPr/>
          <a:lstStyle/>
          <a:p>
            <a:fld id="{CBE5B309-C2CE-4D90-B104-F7E98438FC65}" type="slidenum">
              <a:rPr lang="tr-TR" smtClean="0">
                <a:latin typeface="+mj-lt"/>
              </a:rPr>
              <a:t>25</a:t>
            </a:fld>
            <a:endParaRPr lang="tr-TR" dirty="0">
              <a:latin typeface="+mj-lt"/>
            </a:endParaRPr>
          </a:p>
        </p:txBody>
      </p:sp>
      <p:sp>
        <p:nvSpPr>
          <p:cNvPr id="6" name="TextBox 5">
            <a:extLst>
              <a:ext uri="{FF2B5EF4-FFF2-40B4-BE49-F238E27FC236}">
                <a16:creationId xmlns:a16="http://schemas.microsoft.com/office/drawing/2014/main" id="{9E68807D-90B4-63DF-C8E8-D259DEDEE5D7}"/>
              </a:ext>
            </a:extLst>
          </p:cNvPr>
          <p:cNvSpPr txBox="1"/>
          <p:nvPr/>
        </p:nvSpPr>
        <p:spPr>
          <a:xfrm>
            <a:off x="39889" y="1140448"/>
            <a:ext cx="9084356"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b="1" dirty="0">
                <a:solidFill>
                  <a:srgbClr val="7030A0"/>
                </a:solidFill>
                <a:latin typeface="+mj-lt"/>
              </a:rPr>
              <a:t> </a:t>
            </a:r>
            <a:r>
              <a:rPr lang="en-US" sz="2400" dirty="0">
                <a:latin typeface="+mj-lt"/>
              </a:rPr>
              <a:t>employs a generation length prediction model to predict how many tokens a query will generate</a:t>
            </a:r>
          </a:p>
        </p:txBody>
      </p:sp>
      <p:sp>
        <p:nvSpPr>
          <p:cNvPr id="37" name="TextBox 36">
            <a:extLst>
              <a:ext uri="{FF2B5EF4-FFF2-40B4-BE49-F238E27FC236}">
                <a16:creationId xmlns:a16="http://schemas.microsoft.com/office/drawing/2014/main" id="{2012803A-2FC4-8057-3EE7-109E7BD19359}"/>
              </a:ext>
            </a:extLst>
          </p:cNvPr>
          <p:cNvSpPr txBox="1"/>
          <p:nvPr/>
        </p:nvSpPr>
        <p:spPr>
          <a:xfrm>
            <a:off x="39889" y="2205252"/>
            <a:ext cx="9084356"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b="1" dirty="0">
                <a:solidFill>
                  <a:srgbClr val="7030A0"/>
                </a:solidFill>
                <a:latin typeface="+mj-lt"/>
              </a:rPr>
              <a:t> </a:t>
            </a:r>
            <a:r>
              <a:rPr lang="en-US" sz="2400" dirty="0">
                <a:latin typeface="+mj-lt"/>
              </a:rPr>
              <a:t>uses these predictions to forecast batch size and KV cache size at each future iteration</a:t>
            </a:r>
          </a:p>
        </p:txBody>
      </p:sp>
      <p:pic>
        <p:nvPicPr>
          <p:cNvPr id="39" name="Picture 38">
            <a:extLst>
              <a:ext uri="{FF2B5EF4-FFF2-40B4-BE49-F238E27FC236}">
                <a16:creationId xmlns:a16="http://schemas.microsoft.com/office/drawing/2014/main" id="{0D3250D3-96CB-6B5D-B5F0-A9FD27099409}"/>
              </a:ext>
            </a:extLst>
          </p:cNvPr>
          <p:cNvPicPr>
            <a:picLocks noChangeAspect="1"/>
          </p:cNvPicPr>
          <p:nvPr/>
        </p:nvPicPr>
        <p:blipFill>
          <a:blip r:embed="rId3"/>
          <a:stretch>
            <a:fillRect/>
          </a:stretch>
        </p:blipFill>
        <p:spPr>
          <a:xfrm>
            <a:off x="333846" y="3270055"/>
            <a:ext cx="8693775" cy="2647099"/>
          </a:xfrm>
          <a:prstGeom prst="rect">
            <a:avLst/>
          </a:prstGeom>
        </p:spPr>
      </p:pic>
      <p:sp>
        <p:nvSpPr>
          <p:cNvPr id="3" name="Rectangle 2">
            <a:extLst>
              <a:ext uri="{FF2B5EF4-FFF2-40B4-BE49-F238E27FC236}">
                <a16:creationId xmlns:a16="http://schemas.microsoft.com/office/drawing/2014/main" id="{F1520E1E-9CC9-90A3-0750-12907CCDB0BC}"/>
              </a:ext>
            </a:extLst>
          </p:cNvPr>
          <p:cNvSpPr/>
          <p:nvPr/>
        </p:nvSpPr>
        <p:spPr>
          <a:xfrm>
            <a:off x="4572000" y="3036249"/>
            <a:ext cx="4312919" cy="3135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Tree>
    <p:extLst>
      <p:ext uri="{BB962C8B-B14F-4D97-AF65-F5344CB8AC3E}">
        <p14:creationId xmlns:p14="http://schemas.microsoft.com/office/powerpoint/2010/main" val="246599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CEB4C-4CA7-38FD-29FE-2E6648F448D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1AA704F-315A-7D48-FE70-559B4DF7D116}"/>
              </a:ext>
            </a:extLst>
          </p:cNvPr>
          <p:cNvSpPr>
            <a:spLocks noGrp="1"/>
          </p:cNvSpPr>
          <p:nvPr>
            <p:ph type="title"/>
          </p:nvPr>
        </p:nvSpPr>
        <p:spPr/>
        <p:txBody>
          <a:bodyPr/>
          <a:lstStyle/>
          <a:p>
            <a:r>
              <a:rPr lang="en-US" i="1" dirty="0" err="1">
                <a:solidFill>
                  <a:schemeClr val="accent1">
                    <a:lumMod val="75000"/>
                  </a:schemeClr>
                </a:solidFill>
              </a:rPr>
              <a:t>throttLL’eM</a:t>
            </a:r>
            <a:r>
              <a:rPr lang="en-US" dirty="0">
                <a:solidFill>
                  <a:schemeClr val="accent1">
                    <a:lumMod val="75000"/>
                  </a:schemeClr>
                </a:solidFill>
              </a:rPr>
              <a:t>: Online Stage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E1236AF2-9103-F033-5BA5-D664B7F603A7}"/>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C489F68D-3949-9F14-48F5-AC65D61A61E9}"/>
              </a:ext>
            </a:extLst>
          </p:cNvPr>
          <p:cNvSpPr>
            <a:spLocks noGrp="1"/>
          </p:cNvSpPr>
          <p:nvPr>
            <p:ph type="sldNum" sz="quarter" idx="12"/>
          </p:nvPr>
        </p:nvSpPr>
        <p:spPr/>
        <p:txBody>
          <a:bodyPr/>
          <a:lstStyle/>
          <a:p>
            <a:fld id="{CBE5B309-C2CE-4D90-B104-F7E98438FC65}" type="slidenum">
              <a:rPr lang="tr-TR" smtClean="0">
                <a:latin typeface="+mj-lt"/>
              </a:rPr>
              <a:t>26</a:t>
            </a:fld>
            <a:endParaRPr lang="tr-TR" dirty="0">
              <a:latin typeface="+mj-lt"/>
            </a:endParaRPr>
          </a:p>
        </p:txBody>
      </p:sp>
      <p:sp>
        <p:nvSpPr>
          <p:cNvPr id="9" name="Rectangle 25">
            <a:extLst>
              <a:ext uri="{FF2B5EF4-FFF2-40B4-BE49-F238E27FC236}">
                <a16:creationId xmlns:a16="http://schemas.microsoft.com/office/drawing/2014/main" id="{164848CA-F1C8-7EDF-F684-D6317BE51DAA}"/>
              </a:ext>
            </a:extLst>
          </p:cNvPr>
          <p:cNvSpPr/>
          <p:nvPr/>
        </p:nvSpPr>
        <p:spPr>
          <a:xfrm>
            <a:off x="-77821" y="1792401"/>
            <a:ext cx="9299642"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3" name="TextBox 2">
            <a:extLst>
              <a:ext uri="{FF2B5EF4-FFF2-40B4-BE49-F238E27FC236}">
                <a16:creationId xmlns:a16="http://schemas.microsoft.com/office/drawing/2014/main" id="{22E35DF5-569D-AA2E-7C01-54464311DD72}"/>
              </a:ext>
            </a:extLst>
          </p:cNvPr>
          <p:cNvSpPr txBox="1"/>
          <p:nvPr/>
        </p:nvSpPr>
        <p:spPr>
          <a:xfrm>
            <a:off x="133004" y="1784138"/>
            <a:ext cx="875490" cy="769441"/>
          </a:xfrm>
          <a:prstGeom prst="rect">
            <a:avLst/>
          </a:prstGeom>
          <a:noFill/>
        </p:spPr>
        <p:txBody>
          <a:bodyPr wrap="square" rtlCol="0" anchor="ctr">
            <a:spAutoFit/>
          </a:bodyPr>
          <a:lstStyle/>
          <a:p>
            <a:pPr algn="ctr"/>
            <a:r>
              <a:rPr lang="en-US" sz="4400" dirty="0">
                <a:solidFill>
                  <a:schemeClr val="bg1"/>
                </a:solidFill>
                <a:latin typeface="+mj-lt"/>
              </a:rPr>
              <a:t>1)</a:t>
            </a:r>
          </a:p>
        </p:txBody>
      </p:sp>
      <p:sp>
        <p:nvSpPr>
          <p:cNvPr id="11" name="TextBox 10">
            <a:extLst>
              <a:ext uri="{FF2B5EF4-FFF2-40B4-BE49-F238E27FC236}">
                <a16:creationId xmlns:a16="http://schemas.microsoft.com/office/drawing/2014/main" id="{812A72F2-D365-DC2F-D0D8-C2F8C5CAC6BD}"/>
              </a:ext>
            </a:extLst>
          </p:cNvPr>
          <p:cNvSpPr txBox="1"/>
          <p:nvPr/>
        </p:nvSpPr>
        <p:spPr>
          <a:xfrm>
            <a:off x="903082" y="1862853"/>
            <a:ext cx="8894618" cy="615553"/>
          </a:xfrm>
          <a:prstGeom prst="rect">
            <a:avLst/>
          </a:prstGeom>
          <a:noFill/>
        </p:spPr>
        <p:txBody>
          <a:bodyPr wrap="square" rtlCol="0" anchor="ctr">
            <a:spAutoFit/>
          </a:bodyPr>
          <a:lstStyle/>
          <a:p>
            <a:r>
              <a:rPr lang="en-US" sz="3400" dirty="0">
                <a:solidFill>
                  <a:schemeClr val="bg1"/>
                </a:solidFill>
                <a:latin typeface="+mj-lt"/>
              </a:rPr>
              <a:t>Predicting future states</a:t>
            </a:r>
          </a:p>
        </p:txBody>
      </p:sp>
      <p:grpSp>
        <p:nvGrpSpPr>
          <p:cNvPr id="20" name="Group 19">
            <a:extLst>
              <a:ext uri="{FF2B5EF4-FFF2-40B4-BE49-F238E27FC236}">
                <a16:creationId xmlns:a16="http://schemas.microsoft.com/office/drawing/2014/main" id="{241EAA3E-5967-3E39-F7B5-2C54E09E711B}"/>
              </a:ext>
            </a:extLst>
          </p:cNvPr>
          <p:cNvGrpSpPr/>
          <p:nvPr/>
        </p:nvGrpSpPr>
        <p:grpSpPr>
          <a:xfrm>
            <a:off x="-77821" y="3019802"/>
            <a:ext cx="9405055" cy="818395"/>
            <a:chOff x="-77821" y="1831729"/>
            <a:chExt cx="9405055" cy="818395"/>
          </a:xfrm>
        </p:grpSpPr>
        <p:sp>
          <p:nvSpPr>
            <p:cNvPr id="21" name="Rectangle 25">
              <a:extLst>
                <a:ext uri="{FF2B5EF4-FFF2-40B4-BE49-F238E27FC236}">
                  <a16:creationId xmlns:a16="http://schemas.microsoft.com/office/drawing/2014/main" id="{6C495D17-BAA7-24C9-1110-CEC994B2774F}"/>
                </a:ext>
              </a:extLst>
            </p:cNvPr>
            <p:cNvSpPr/>
            <p:nvPr/>
          </p:nvSpPr>
          <p:spPr>
            <a:xfrm>
              <a:off x="-77821" y="1839992"/>
              <a:ext cx="9299642" cy="81013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22" name="TextBox 21">
              <a:extLst>
                <a:ext uri="{FF2B5EF4-FFF2-40B4-BE49-F238E27FC236}">
                  <a16:creationId xmlns:a16="http://schemas.microsoft.com/office/drawing/2014/main" id="{DCC075B9-0BE2-ED4A-7B48-B45D7B64E7CA}"/>
                </a:ext>
              </a:extLst>
            </p:cNvPr>
            <p:cNvSpPr txBox="1"/>
            <p:nvPr/>
          </p:nvSpPr>
          <p:spPr>
            <a:xfrm>
              <a:off x="133004" y="1831729"/>
              <a:ext cx="875490" cy="769441"/>
            </a:xfrm>
            <a:prstGeom prst="rect">
              <a:avLst/>
            </a:prstGeom>
            <a:noFill/>
          </p:spPr>
          <p:txBody>
            <a:bodyPr wrap="square" rtlCol="0" anchor="ctr">
              <a:spAutoFit/>
            </a:bodyPr>
            <a:lstStyle/>
            <a:p>
              <a:pPr algn="ctr"/>
              <a:r>
                <a:rPr lang="en-US" sz="4400" dirty="0">
                  <a:solidFill>
                    <a:schemeClr val="bg1"/>
                  </a:solidFill>
                  <a:latin typeface="+mj-lt"/>
                </a:rPr>
                <a:t>2)</a:t>
              </a:r>
            </a:p>
          </p:txBody>
        </p:sp>
        <p:sp>
          <p:nvSpPr>
            <p:cNvPr id="23" name="TextBox 22">
              <a:extLst>
                <a:ext uri="{FF2B5EF4-FFF2-40B4-BE49-F238E27FC236}">
                  <a16:creationId xmlns:a16="http://schemas.microsoft.com/office/drawing/2014/main" id="{FE78A787-03B2-7D7C-8861-A46D47B16BE5}"/>
                </a:ext>
              </a:extLst>
            </p:cNvPr>
            <p:cNvSpPr txBox="1"/>
            <p:nvPr/>
          </p:nvSpPr>
          <p:spPr>
            <a:xfrm>
              <a:off x="903082" y="1931302"/>
              <a:ext cx="8424152" cy="615553"/>
            </a:xfrm>
            <a:prstGeom prst="rect">
              <a:avLst/>
            </a:prstGeom>
            <a:noFill/>
          </p:spPr>
          <p:txBody>
            <a:bodyPr wrap="square" rtlCol="0" anchor="ctr">
              <a:spAutoFit/>
            </a:bodyPr>
            <a:lstStyle/>
            <a:p>
              <a:r>
                <a:rPr lang="en-US" sz="3400" dirty="0">
                  <a:solidFill>
                    <a:schemeClr val="bg1"/>
                  </a:solidFill>
                  <a:latin typeface="+mj-lt"/>
                </a:rPr>
                <a:t>Validate SLOs</a:t>
              </a:r>
            </a:p>
          </p:txBody>
        </p:sp>
      </p:grpSp>
      <p:grpSp>
        <p:nvGrpSpPr>
          <p:cNvPr id="6" name="Group 5">
            <a:extLst>
              <a:ext uri="{FF2B5EF4-FFF2-40B4-BE49-F238E27FC236}">
                <a16:creationId xmlns:a16="http://schemas.microsoft.com/office/drawing/2014/main" id="{0308701A-CB76-1AED-FE5E-DBD64BC71CE4}"/>
              </a:ext>
            </a:extLst>
          </p:cNvPr>
          <p:cNvGrpSpPr/>
          <p:nvPr/>
        </p:nvGrpSpPr>
        <p:grpSpPr>
          <a:xfrm>
            <a:off x="-77821" y="4251770"/>
            <a:ext cx="9405055" cy="818395"/>
            <a:chOff x="-77821" y="1831729"/>
            <a:chExt cx="9405055" cy="818395"/>
          </a:xfrm>
        </p:grpSpPr>
        <p:sp>
          <p:nvSpPr>
            <p:cNvPr id="7" name="Rectangle 25">
              <a:extLst>
                <a:ext uri="{FF2B5EF4-FFF2-40B4-BE49-F238E27FC236}">
                  <a16:creationId xmlns:a16="http://schemas.microsoft.com/office/drawing/2014/main" id="{4552B9DD-FF03-7F68-F4EE-427103F1CFAD}"/>
                </a:ext>
              </a:extLst>
            </p:cNvPr>
            <p:cNvSpPr/>
            <p:nvPr/>
          </p:nvSpPr>
          <p:spPr>
            <a:xfrm>
              <a:off x="-77821" y="1839992"/>
              <a:ext cx="9299642"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8" name="TextBox 7">
              <a:extLst>
                <a:ext uri="{FF2B5EF4-FFF2-40B4-BE49-F238E27FC236}">
                  <a16:creationId xmlns:a16="http://schemas.microsoft.com/office/drawing/2014/main" id="{FD13A481-E759-AC09-2F26-22B19CDFFC04}"/>
                </a:ext>
              </a:extLst>
            </p:cNvPr>
            <p:cNvSpPr txBox="1"/>
            <p:nvPr/>
          </p:nvSpPr>
          <p:spPr>
            <a:xfrm>
              <a:off x="133004" y="1831729"/>
              <a:ext cx="875490" cy="769441"/>
            </a:xfrm>
            <a:prstGeom prst="rect">
              <a:avLst/>
            </a:prstGeom>
            <a:noFill/>
          </p:spPr>
          <p:txBody>
            <a:bodyPr wrap="square" rtlCol="0" anchor="ctr">
              <a:spAutoFit/>
            </a:bodyPr>
            <a:lstStyle/>
            <a:p>
              <a:pPr algn="ctr"/>
              <a:r>
                <a:rPr lang="en-US" sz="4400" dirty="0">
                  <a:solidFill>
                    <a:schemeClr val="bg1"/>
                  </a:solidFill>
                  <a:latin typeface="+mj-lt"/>
                </a:rPr>
                <a:t>3)</a:t>
              </a:r>
            </a:p>
          </p:txBody>
        </p:sp>
        <p:sp>
          <p:nvSpPr>
            <p:cNvPr id="10" name="TextBox 9">
              <a:extLst>
                <a:ext uri="{FF2B5EF4-FFF2-40B4-BE49-F238E27FC236}">
                  <a16:creationId xmlns:a16="http://schemas.microsoft.com/office/drawing/2014/main" id="{E400D98B-CFE8-ACC4-2463-69EFE2892969}"/>
                </a:ext>
              </a:extLst>
            </p:cNvPr>
            <p:cNvSpPr txBox="1"/>
            <p:nvPr/>
          </p:nvSpPr>
          <p:spPr>
            <a:xfrm>
              <a:off x="903082" y="1931302"/>
              <a:ext cx="8424152" cy="615553"/>
            </a:xfrm>
            <a:prstGeom prst="rect">
              <a:avLst/>
            </a:prstGeom>
            <a:noFill/>
          </p:spPr>
          <p:txBody>
            <a:bodyPr wrap="square" rtlCol="0" anchor="ctr">
              <a:spAutoFit/>
            </a:bodyPr>
            <a:lstStyle/>
            <a:p>
              <a:r>
                <a:rPr lang="en-US" sz="3400" dirty="0">
                  <a:solidFill>
                    <a:schemeClr val="bg1"/>
                  </a:solidFill>
                  <a:latin typeface="+mj-lt"/>
                </a:rPr>
                <a:t>Adjust System Performance</a:t>
              </a:r>
            </a:p>
          </p:txBody>
        </p:sp>
      </p:grpSp>
    </p:spTree>
    <p:extLst>
      <p:ext uri="{BB962C8B-B14F-4D97-AF65-F5344CB8AC3E}">
        <p14:creationId xmlns:p14="http://schemas.microsoft.com/office/powerpoint/2010/main" val="499162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8F0D-2C29-F08B-6B68-C2F6628BD9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CCEABE2-87B4-F13E-89B6-8D34ACDA6ABD}"/>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Validating SLOs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DD5AC3AB-78B4-3F9A-9CBC-DC8A21101AE7}"/>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8E970D75-AC10-CD3A-2C79-21172B8B2A8E}"/>
              </a:ext>
            </a:extLst>
          </p:cNvPr>
          <p:cNvSpPr>
            <a:spLocks noGrp="1"/>
          </p:cNvSpPr>
          <p:nvPr>
            <p:ph type="sldNum" sz="quarter" idx="12"/>
          </p:nvPr>
        </p:nvSpPr>
        <p:spPr/>
        <p:txBody>
          <a:bodyPr/>
          <a:lstStyle/>
          <a:p>
            <a:fld id="{CBE5B309-C2CE-4D90-B104-F7E98438FC65}" type="slidenum">
              <a:rPr lang="tr-TR" smtClean="0">
                <a:latin typeface="+mj-lt"/>
              </a:rPr>
              <a:t>27</a:t>
            </a:fld>
            <a:endParaRPr lang="tr-TR" dirty="0">
              <a:latin typeface="+mj-lt"/>
            </a:endParaRPr>
          </a:p>
        </p:txBody>
      </p:sp>
      <p:sp>
        <p:nvSpPr>
          <p:cNvPr id="6" name="TextBox 5">
            <a:extLst>
              <a:ext uri="{FF2B5EF4-FFF2-40B4-BE49-F238E27FC236}">
                <a16:creationId xmlns:a16="http://schemas.microsoft.com/office/drawing/2014/main" id="{76E5E9CF-B34E-9569-A643-8D8A61CA0D4F}"/>
              </a:ext>
            </a:extLst>
          </p:cNvPr>
          <p:cNvSpPr txBox="1"/>
          <p:nvPr/>
        </p:nvSpPr>
        <p:spPr>
          <a:xfrm>
            <a:off x="39889" y="1140448"/>
            <a:ext cx="9084356" cy="830997"/>
          </a:xfrm>
          <a:prstGeom prst="rect">
            <a:avLst/>
          </a:prstGeom>
          <a:noFill/>
        </p:spPr>
        <p:txBody>
          <a:bodyPr wrap="square" rtlCol="0">
            <a:spAutoFit/>
          </a:bodyPr>
          <a:lstStyle/>
          <a:p>
            <a:pPr algn="ctr"/>
            <a:r>
              <a:rPr lang="en-US" sz="2400" dirty="0">
                <a:latin typeface="+mj-lt"/>
              </a:rPr>
              <a:t>Before scheduling a request, </a:t>
            </a:r>
            <a:r>
              <a:rPr lang="en-US" sz="2400" b="1" i="1" dirty="0" err="1">
                <a:solidFill>
                  <a:srgbClr val="7030A0"/>
                </a:solidFill>
                <a:latin typeface="+mj-lt"/>
              </a:rPr>
              <a:t>throttLL’eM</a:t>
            </a:r>
            <a:r>
              <a:rPr lang="en-US" sz="2400" dirty="0">
                <a:latin typeface="+mj-lt"/>
              </a:rPr>
              <a:t> predicts its impact on the future performance of the system</a:t>
            </a:r>
          </a:p>
        </p:txBody>
      </p:sp>
      <p:pic>
        <p:nvPicPr>
          <p:cNvPr id="7" name="Picture 6">
            <a:extLst>
              <a:ext uri="{FF2B5EF4-FFF2-40B4-BE49-F238E27FC236}">
                <a16:creationId xmlns:a16="http://schemas.microsoft.com/office/drawing/2014/main" id="{F3F26636-17A8-D473-43CB-D39626414F07}"/>
              </a:ext>
            </a:extLst>
          </p:cNvPr>
          <p:cNvPicPr>
            <a:picLocks noChangeAspect="1"/>
          </p:cNvPicPr>
          <p:nvPr/>
        </p:nvPicPr>
        <p:blipFill>
          <a:blip r:embed="rId3"/>
          <a:stretch>
            <a:fillRect/>
          </a:stretch>
        </p:blipFill>
        <p:spPr>
          <a:xfrm>
            <a:off x="694113" y="1971445"/>
            <a:ext cx="7772400" cy="4330686"/>
          </a:xfrm>
          <a:prstGeom prst="rect">
            <a:avLst/>
          </a:prstGeom>
        </p:spPr>
      </p:pic>
    </p:spTree>
    <p:extLst>
      <p:ext uri="{BB962C8B-B14F-4D97-AF65-F5344CB8AC3E}">
        <p14:creationId xmlns:p14="http://schemas.microsoft.com/office/powerpoint/2010/main" val="2590125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11CE-2113-0B87-2F3B-7CA7A458CFE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B1F253-FD41-8AA7-5CDA-BCC260A987C6}"/>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Validating SLOs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9BBEFF38-BA74-9FAA-DCC2-1E24E17211BA}"/>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109A1178-D1DF-D641-C6E6-2A445ED91C3B}"/>
              </a:ext>
            </a:extLst>
          </p:cNvPr>
          <p:cNvSpPr>
            <a:spLocks noGrp="1"/>
          </p:cNvSpPr>
          <p:nvPr>
            <p:ph type="sldNum" sz="quarter" idx="12"/>
          </p:nvPr>
        </p:nvSpPr>
        <p:spPr/>
        <p:txBody>
          <a:bodyPr/>
          <a:lstStyle/>
          <a:p>
            <a:fld id="{CBE5B309-C2CE-4D90-B104-F7E98438FC65}" type="slidenum">
              <a:rPr lang="tr-TR" smtClean="0">
                <a:latin typeface="+mj-lt"/>
              </a:rPr>
              <a:t>28</a:t>
            </a:fld>
            <a:endParaRPr lang="tr-TR" dirty="0">
              <a:latin typeface="+mj-lt"/>
            </a:endParaRPr>
          </a:p>
        </p:txBody>
      </p:sp>
      <p:sp>
        <p:nvSpPr>
          <p:cNvPr id="6" name="TextBox 5">
            <a:extLst>
              <a:ext uri="{FF2B5EF4-FFF2-40B4-BE49-F238E27FC236}">
                <a16:creationId xmlns:a16="http://schemas.microsoft.com/office/drawing/2014/main" id="{36270B03-1CFC-8997-4D6C-C528CEFFABF6}"/>
              </a:ext>
            </a:extLst>
          </p:cNvPr>
          <p:cNvSpPr txBox="1"/>
          <p:nvPr/>
        </p:nvSpPr>
        <p:spPr>
          <a:xfrm>
            <a:off x="39889" y="1140448"/>
            <a:ext cx="9084356"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dirty="0">
                <a:latin typeface="+mj-lt"/>
              </a:rPr>
              <a:t> uses the performance predictions to check if the SLOs of running requests can be attained if the request is scheduled</a:t>
            </a:r>
          </a:p>
        </p:txBody>
      </p:sp>
      <p:pic>
        <p:nvPicPr>
          <p:cNvPr id="8" name="Picture 7">
            <a:extLst>
              <a:ext uri="{FF2B5EF4-FFF2-40B4-BE49-F238E27FC236}">
                <a16:creationId xmlns:a16="http://schemas.microsoft.com/office/drawing/2014/main" id="{4A75A21D-0F9A-9B3F-8516-B8FF98F0B845}"/>
              </a:ext>
            </a:extLst>
          </p:cNvPr>
          <p:cNvPicPr>
            <a:picLocks noChangeAspect="1"/>
          </p:cNvPicPr>
          <p:nvPr/>
        </p:nvPicPr>
        <p:blipFill>
          <a:blip r:embed="rId3"/>
          <a:stretch>
            <a:fillRect/>
          </a:stretch>
        </p:blipFill>
        <p:spPr>
          <a:xfrm>
            <a:off x="-1" y="2331511"/>
            <a:ext cx="9152209" cy="2196946"/>
          </a:xfrm>
          <a:prstGeom prst="rect">
            <a:avLst/>
          </a:prstGeom>
        </p:spPr>
      </p:pic>
    </p:spTree>
    <p:extLst>
      <p:ext uri="{BB962C8B-B14F-4D97-AF65-F5344CB8AC3E}">
        <p14:creationId xmlns:p14="http://schemas.microsoft.com/office/powerpoint/2010/main" val="644075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E49C-8C85-EA07-608E-F5636D3BEE2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8A7745-1D61-6AED-BB6F-90A65D701A48}"/>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Validating SLOs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883C18CD-3FBC-38C3-BF8C-6D6E351B856C}"/>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746CE570-12D4-DBC7-19AB-2D7EB0B24CD1}"/>
              </a:ext>
            </a:extLst>
          </p:cNvPr>
          <p:cNvSpPr>
            <a:spLocks noGrp="1"/>
          </p:cNvSpPr>
          <p:nvPr>
            <p:ph type="sldNum" sz="quarter" idx="12"/>
          </p:nvPr>
        </p:nvSpPr>
        <p:spPr/>
        <p:txBody>
          <a:bodyPr/>
          <a:lstStyle/>
          <a:p>
            <a:fld id="{CBE5B309-C2CE-4D90-B104-F7E98438FC65}" type="slidenum">
              <a:rPr lang="tr-TR" smtClean="0">
                <a:latin typeface="+mj-lt"/>
              </a:rPr>
              <a:t>29</a:t>
            </a:fld>
            <a:endParaRPr lang="tr-TR" dirty="0">
              <a:latin typeface="+mj-lt"/>
            </a:endParaRPr>
          </a:p>
        </p:txBody>
      </p:sp>
      <p:sp>
        <p:nvSpPr>
          <p:cNvPr id="6" name="TextBox 5">
            <a:extLst>
              <a:ext uri="{FF2B5EF4-FFF2-40B4-BE49-F238E27FC236}">
                <a16:creationId xmlns:a16="http://schemas.microsoft.com/office/drawing/2014/main" id="{3DF9F8FF-B21E-A933-5467-EB0A564E25FC}"/>
              </a:ext>
            </a:extLst>
          </p:cNvPr>
          <p:cNvSpPr txBox="1"/>
          <p:nvPr/>
        </p:nvSpPr>
        <p:spPr>
          <a:xfrm>
            <a:off x="39889" y="1140448"/>
            <a:ext cx="9084356"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dirty="0">
                <a:latin typeface="+mj-lt"/>
              </a:rPr>
              <a:t> uses the performance predictions to check if the SLOs of running requests can be attained if the request is scheduled</a:t>
            </a:r>
          </a:p>
        </p:txBody>
      </p:sp>
      <p:pic>
        <p:nvPicPr>
          <p:cNvPr id="7" name="Picture 6">
            <a:extLst>
              <a:ext uri="{FF2B5EF4-FFF2-40B4-BE49-F238E27FC236}">
                <a16:creationId xmlns:a16="http://schemas.microsoft.com/office/drawing/2014/main" id="{4EB7250F-73A5-BE42-FCBE-02E97ED95936}"/>
              </a:ext>
            </a:extLst>
          </p:cNvPr>
          <p:cNvPicPr>
            <a:picLocks noChangeAspect="1"/>
          </p:cNvPicPr>
          <p:nvPr/>
        </p:nvPicPr>
        <p:blipFill>
          <a:blip r:embed="rId3"/>
          <a:stretch>
            <a:fillRect/>
          </a:stretch>
        </p:blipFill>
        <p:spPr>
          <a:xfrm>
            <a:off x="-10887" y="2346292"/>
            <a:ext cx="9084355" cy="2151288"/>
          </a:xfrm>
          <a:prstGeom prst="rect">
            <a:avLst/>
          </a:prstGeom>
        </p:spPr>
      </p:pic>
    </p:spTree>
    <p:extLst>
      <p:ext uri="{BB962C8B-B14F-4D97-AF65-F5344CB8AC3E}">
        <p14:creationId xmlns:p14="http://schemas.microsoft.com/office/powerpoint/2010/main" val="235783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E154-CC15-0A28-FC33-3492F84062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2793635-4EE7-7203-9949-AADAFD575998}"/>
              </a:ext>
            </a:extLst>
          </p:cNvPr>
          <p:cNvSpPr>
            <a:spLocks noGrp="1"/>
          </p:cNvSpPr>
          <p:nvPr>
            <p:ph type="title"/>
          </p:nvPr>
        </p:nvSpPr>
        <p:spPr/>
        <p:txBody>
          <a:bodyPr/>
          <a:lstStyle/>
          <a:p>
            <a:r>
              <a:rPr lang="en-US" dirty="0">
                <a:solidFill>
                  <a:schemeClr val="accent1">
                    <a:lumMod val="75000"/>
                  </a:schemeClr>
                </a:solidFill>
              </a:rPr>
              <a:t>Outline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6F54D550-B8EA-8B70-8580-1DAEF2F1C55E}"/>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F0C0FE58-72CF-8EC0-C1D8-1D0D56387B01}"/>
              </a:ext>
            </a:extLst>
          </p:cNvPr>
          <p:cNvSpPr>
            <a:spLocks noGrp="1"/>
          </p:cNvSpPr>
          <p:nvPr>
            <p:ph type="sldNum" sz="quarter" idx="12"/>
          </p:nvPr>
        </p:nvSpPr>
        <p:spPr/>
        <p:txBody>
          <a:bodyPr/>
          <a:lstStyle/>
          <a:p>
            <a:fld id="{CBE5B309-C2CE-4D90-B104-F7E98438FC65}" type="slidenum">
              <a:rPr lang="tr-TR" smtClean="0">
                <a:latin typeface="+mj-lt"/>
              </a:rPr>
              <a:t>3</a:t>
            </a:fld>
            <a:endParaRPr lang="tr-TR" dirty="0">
              <a:latin typeface="+mj-lt"/>
            </a:endParaRPr>
          </a:p>
        </p:txBody>
      </p:sp>
      <p:sp>
        <p:nvSpPr>
          <p:cNvPr id="6" name="Rectangle 15">
            <a:extLst>
              <a:ext uri="{FF2B5EF4-FFF2-40B4-BE49-F238E27FC236}">
                <a16:creationId xmlns:a16="http://schemas.microsoft.com/office/drawing/2014/main" id="{84DA5216-D996-E0C9-AF44-B8576C7C46C0}"/>
              </a:ext>
            </a:extLst>
          </p:cNvPr>
          <p:cNvSpPr/>
          <p:nvPr/>
        </p:nvSpPr>
        <p:spPr>
          <a:xfrm>
            <a:off x="224261" y="1032559"/>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solidFill>
                  <a:schemeClr val="bg1"/>
                </a:solidFill>
                <a:latin typeface="+mj-lt"/>
                <a:ea typeface="Cambria"/>
              </a:rPr>
              <a:t>Background</a:t>
            </a:r>
          </a:p>
        </p:txBody>
      </p:sp>
      <p:sp>
        <p:nvSpPr>
          <p:cNvPr id="8" name="Rectangle 2">
            <a:extLst>
              <a:ext uri="{FF2B5EF4-FFF2-40B4-BE49-F238E27FC236}">
                <a16:creationId xmlns:a16="http://schemas.microsoft.com/office/drawing/2014/main" id="{5D8C3795-B170-0E0A-3DB2-692C004BF4DE}"/>
              </a:ext>
            </a:extLst>
          </p:cNvPr>
          <p:cNvSpPr/>
          <p:nvPr/>
        </p:nvSpPr>
        <p:spPr>
          <a:xfrm>
            <a:off x="224261" y="5238536"/>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mj-lt"/>
              </a:rPr>
              <a:t>Conclusion</a:t>
            </a:r>
          </a:p>
        </p:txBody>
      </p:sp>
      <p:sp>
        <p:nvSpPr>
          <p:cNvPr id="9" name="Rectangle 25">
            <a:extLst>
              <a:ext uri="{FF2B5EF4-FFF2-40B4-BE49-F238E27FC236}">
                <a16:creationId xmlns:a16="http://schemas.microsoft.com/office/drawing/2014/main" id="{B2F4DE34-1646-F5A6-2C2F-435B9BE29A4E}"/>
              </a:ext>
            </a:extLst>
          </p:cNvPr>
          <p:cNvSpPr/>
          <p:nvPr/>
        </p:nvSpPr>
        <p:spPr>
          <a:xfrm>
            <a:off x="224261" y="3135547"/>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i="1" dirty="0" err="1">
                <a:latin typeface="+mj-lt"/>
                <a:ea typeface="+mn-lt"/>
                <a:cs typeface="+mn-lt"/>
              </a:rPr>
              <a:t>throttLL’eM</a:t>
            </a:r>
            <a:r>
              <a:rPr lang="en-US" sz="3200" dirty="0">
                <a:latin typeface="+mj-lt"/>
                <a:ea typeface="+mn-lt"/>
                <a:cs typeface="+mn-lt"/>
              </a:rPr>
              <a:t>: Mechanism</a:t>
            </a:r>
            <a:endParaRPr lang="tr-TR" sz="3200" dirty="0">
              <a:latin typeface="+mj-lt"/>
            </a:endParaRPr>
          </a:p>
        </p:txBody>
      </p:sp>
      <p:sp>
        <p:nvSpPr>
          <p:cNvPr id="10" name="Rectangle 25">
            <a:extLst>
              <a:ext uri="{FF2B5EF4-FFF2-40B4-BE49-F238E27FC236}">
                <a16:creationId xmlns:a16="http://schemas.microsoft.com/office/drawing/2014/main" id="{5AD8A99D-B32F-19AB-39CD-6346CA2F1E88}"/>
              </a:ext>
            </a:extLst>
          </p:cNvPr>
          <p:cNvSpPr/>
          <p:nvPr/>
        </p:nvSpPr>
        <p:spPr>
          <a:xfrm>
            <a:off x="224261" y="4187041"/>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Evaluation</a:t>
            </a:r>
            <a:endParaRPr lang="tr-TR" dirty="0">
              <a:latin typeface="+mj-lt"/>
              <a:ea typeface="+mn-lt"/>
              <a:cs typeface="+mn-lt"/>
            </a:endParaRPr>
          </a:p>
        </p:txBody>
      </p:sp>
      <p:sp>
        <p:nvSpPr>
          <p:cNvPr id="3" name="Rectangle 25">
            <a:extLst>
              <a:ext uri="{FF2B5EF4-FFF2-40B4-BE49-F238E27FC236}">
                <a16:creationId xmlns:a16="http://schemas.microsoft.com/office/drawing/2014/main" id="{ADEC807D-EBCF-119B-2F08-82771C14B532}"/>
              </a:ext>
            </a:extLst>
          </p:cNvPr>
          <p:cNvSpPr/>
          <p:nvPr/>
        </p:nvSpPr>
        <p:spPr>
          <a:xfrm>
            <a:off x="235868" y="2084053"/>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Motivation</a:t>
            </a:r>
            <a:endParaRPr lang="tr-TR" sz="3200" dirty="0">
              <a:latin typeface="+mj-lt"/>
            </a:endParaRPr>
          </a:p>
        </p:txBody>
      </p:sp>
    </p:spTree>
    <p:extLst>
      <p:ext uri="{BB962C8B-B14F-4D97-AF65-F5344CB8AC3E}">
        <p14:creationId xmlns:p14="http://schemas.microsoft.com/office/powerpoint/2010/main" val="335307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9DA4-FFD5-2CA5-2123-EA97F111327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2B7B16F-66ED-AA2F-B830-C57E4023ABFB}"/>
              </a:ext>
            </a:extLst>
          </p:cNvPr>
          <p:cNvSpPr>
            <a:spLocks noGrp="1"/>
          </p:cNvSpPr>
          <p:nvPr>
            <p:ph type="title"/>
          </p:nvPr>
        </p:nvSpPr>
        <p:spPr/>
        <p:txBody>
          <a:bodyPr/>
          <a:lstStyle/>
          <a:p>
            <a:r>
              <a:rPr lang="en-US" i="1" dirty="0" err="1">
                <a:solidFill>
                  <a:schemeClr val="accent1">
                    <a:lumMod val="75000"/>
                  </a:schemeClr>
                </a:solidFill>
              </a:rPr>
              <a:t>throttLL’eM</a:t>
            </a:r>
            <a:r>
              <a:rPr lang="en-US" i="1" dirty="0">
                <a:solidFill>
                  <a:schemeClr val="accent1">
                    <a:lumMod val="75000"/>
                  </a:schemeClr>
                </a:solidFill>
              </a:rPr>
              <a:t>: </a:t>
            </a:r>
            <a:r>
              <a:rPr lang="en-US" dirty="0">
                <a:solidFill>
                  <a:schemeClr val="accent1">
                    <a:lumMod val="75000"/>
                  </a:schemeClr>
                </a:solidFill>
              </a:rPr>
              <a:t>Online Stage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8BE3F60D-E891-188A-E9B9-B64F9A0FE86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60C59C6D-E389-90E7-1C10-CA60DE218A78}"/>
              </a:ext>
            </a:extLst>
          </p:cNvPr>
          <p:cNvSpPr>
            <a:spLocks noGrp="1"/>
          </p:cNvSpPr>
          <p:nvPr>
            <p:ph type="sldNum" sz="quarter" idx="12"/>
          </p:nvPr>
        </p:nvSpPr>
        <p:spPr/>
        <p:txBody>
          <a:bodyPr/>
          <a:lstStyle/>
          <a:p>
            <a:fld id="{CBE5B309-C2CE-4D90-B104-F7E98438FC65}" type="slidenum">
              <a:rPr lang="tr-TR" smtClean="0">
                <a:latin typeface="+mj-lt"/>
              </a:rPr>
              <a:t>30</a:t>
            </a:fld>
            <a:endParaRPr lang="tr-TR" dirty="0">
              <a:latin typeface="+mj-lt"/>
            </a:endParaRPr>
          </a:p>
        </p:txBody>
      </p:sp>
      <p:sp>
        <p:nvSpPr>
          <p:cNvPr id="9" name="Rectangle 25">
            <a:extLst>
              <a:ext uri="{FF2B5EF4-FFF2-40B4-BE49-F238E27FC236}">
                <a16:creationId xmlns:a16="http://schemas.microsoft.com/office/drawing/2014/main" id="{20C2FCE9-0915-BDC4-6E06-7A48933B7202}"/>
              </a:ext>
            </a:extLst>
          </p:cNvPr>
          <p:cNvSpPr/>
          <p:nvPr/>
        </p:nvSpPr>
        <p:spPr>
          <a:xfrm>
            <a:off x="-77821" y="1792401"/>
            <a:ext cx="9299642" cy="810132"/>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3" name="TextBox 2">
            <a:extLst>
              <a:ext uri="{FF2B5EF4-FFF2-40B4-BE49-F238E27FC236}">
                <a16:creationId xmlns:a16="http://schemas.microsoft.com/office/drawing/2014/main" id="{7EF89361-9FF7-856E-BB74-7E113E653E63}"/>
              </a:ext>
            </a:extLst>
          </p:cNvPr>
          <p:cNvSpPr txBox="1"/>
          <p:nvPr/>
        </p:nvSpPr>
        <p:spPr>
          <a:xfrm>
            <a:off x="133004" y="1784138"/>
            <a:ext cx="875490" cy="769441"/>
          </a:xfrm>
          <a:prstGeom prst="rect">
            <a:avLst/>
          </a:prstGeom>
          <a:noFill/>
        </p:spPr>
        <p:txBody>
          <a:bodyPr wrap="square" rtlCol="0" anchor="ctr">
            <a:spAutoFit/>
          </a:bodyPr>
          <a:lstStyle/>
          <a:p>
            <a:pPr algn="ctr"/>
            <a:r>
              <a:rPr lang="en-US" sz="4400" dirty="0">
                <a:solidFill>
                  <a:schemeClr val="bg1"/>
                </a:solidFill>
                <a:latin typeface="+mj-lt"/>
              </a:rPr>
              <a:t>1)</a:t>
            </a:r>
          </a:p>
        </p:txBody>
      </p:sp>
      <p:sp>
        <p:nvSpPr>
          <p:cNvPr id="11" name="TextBox 10">
            <a:extLst>
              <a:ext uri="{FF2B5EF4-FFF2-40B4-BE49-F238E27FC236}">
                <a16:creationId xmlns:a16="http://schemas.microsoft.com/office/drawing/2014/main" id="{864A51AE-D0E3-8180-2CE7-36B62EA65FEC}"/>
              </a:ext>
            </a:extLst>
          </p:cNvPr>
          <p:cNvSpPr txBox="1"/>
          <p:nvPr/>
        </p:nvSpPr>
        <p:spPr>
          <a:xfrm>
            <a:off x="903082" y="1862853"/>
            <a:ext cx="8894618" cy="615553"/>
          </a:xfrm>
          <a:prstGeom prst="rect">
            <a:avLst/>
          </a:prstGeom>
          <a:noFill/>
        </p:spPr>
        <p:txBody>
          <a:bodyPr wrap="square" rtlCol="0" anchor="ctr">
            <a:spAutoFit/>
          </a:bodyPr>
          <a:lstStyle/>
          <a:p>
            <a:r>
              <a:rPr lang="en-US" sz="3400" dirty="0">
                <a:solidFill>
                  <a:schemeClr val="bg1"/>
                </a:solidFill>
                <a:latin typeface="+mj-lt"/>
              </a:rPr>
              <a:t>Predicting future states</a:t>
            </a:r>
          </a:p>
        </p:txBody>
      </p:sp>
      <p:grpSp>
        <p:nvGrpSpPr>
          <p:cNvPr id="20" name="Group 19">
            <a:extLst>
              <a:ext uri="{FF2B5EF4-FFF2-40B4-BE49-F238E27FC236}">
                <a16:creationId xmlns:a16="http://schemas.microsoft.com/office/drawing/2014/main" id="{E0010001-1D3A-7D8D-650B-26E09CD30DFA}"/>
              </a:ext>
            </a:extLst>
          </p:cNvPr>
          <p:cNvGrpSpPr/>
          <p:nvPr/>
        </p:nvGrpSpPr>
        <p:grpSpPr>
          <a:xfrm>
            <a:off x="-77821" y="3015365"/>
            <a:ext cx="9405055" cy="810132"/>
            <a:chOff x="-77821" y="1839992"/>
            <a:chExt cx="9405055" cy="810132"/>
          </a:xfrm>
          <a:solidFill>
            <a:schemeClr val="bg1">
              <a:lumMod val="75000"/>
            </a:schemeClr>
          </a:solidFill>
        </p:grpSpPr>
        <p:sp>
          <p:nvSpPr>
            <p:cNvPr id="21" name="Rectangle 25">
              <a:extLst>
                <a:ext uri="{FF2B5EF4-FFF2-40B4-BE49-F238E27FC236}">
                  <a16:creationId xmlns:a16="http://schemas.microsoft.com/office/drawing/2014/main" id="{8BEB6A02-7B3A-481C-4085-76AF65EE1885}"/>
                </a:ext>
              </a:extLst>
            </p:cNvPr>
            <p:cNvSpPr/>
            <p:nvPr/>
          </p:nvSpPr>
          <p:spPr>
            <a:xfrm>
              <a:off x="-77821" y="1839992"/>
              <a:ext cx="9299642" cy="81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22" name="TextBox 21">
              <a:extLst>
                <a:ext uri="{FF2B5EF4-FFF2-40B4-BE49-F238E27FC236}">
                  <a16:creationId xmlns:a16="http://schemas.microsoft.com/office/drawing/2014/main" id="{8CC8EEC1-9D6F-DA31-DB97-B23851435987}"/>
                </a:ext>
              </a:extLst>
            </p:cNvPr>
            <p:cNvSpPr txBox="1"/>
            <p:nvPr/>
          </p:nvSpPr>
          <p:spPr>
            <a:xfrm>
              <a:off x="133004" y="1844429"/>
              <a:ext cx="875490" cy="769441"/>
            </a:xfrm>
            <a:prstGeom prst="rect">
              <a:avLst/>
            </a:prstGeom>
            <a:grpFill/>
          </p:spPr>
          <p:txBody>
            <a:bodyPr wrap="square" rtlCol="0" anchor="ctr">
              <a:spAutoFit/>
            </a:bodyPr>
            <a:lstStyle/>
            <a:p>
              <a:pPr algn="ctr"/>
              <a:r>
                <a:rPr lang="en-US" sz="4400" dirty="0">
                  <a:solidFill>
                    <a:schemeClr val="bg1"/>
                  </a:solidFill>
                  <a:latin typeface="+mj-lt"/>
                </a:rPr>
                <a:t>2)</a:t>
              </a:r>
            </a:p>
          </p:txBody>
        </p:sp>
        <p:sp>
          <p:nvSpPr>
            <p:cNvPr id="23" name="TextBox 22">
              <a:extLst>
                <a:ext uri="{FF2B5EF4-FFF2-40B4-BE49-F238E27FC236}">
                  <a16:creationId xmlns:a16="http://schemas.microsoft.com/office/drawing/2014/main" id="{94DC4440-4117-769F-E10C-C7C148C0AE95}"/>
                </a:ext>
              </a:extLst>
            </p:cNvPr>
            <p:cNvSpPr txBox="1"/>
            <p:nvPr/>
          </p:nvSpPr>
          <p:spPr>
            <a:xfrm>
              <a:off x="903082" y="1931302"/>
              <a:ext cx="8424152" cy="615553"/>
            </a:xfrm>
            <a:prstGeom prst="rect">
              <a:avLst/>
            </a:prstGeom>
            <a:grpFill/>
          </p:spPr>
          <p:txBody>
            <a:bodyPr wrap="square" rtlCol="0" anchor="ctr">
              <a:spAutoFit/>
            </a:bodyPr>
            <a:lstStyle/>
            <a:p>
              <a:r>
                <a:rPr lang="en-US" sz="3400" dirty="0">
                  <a:solidFill>
                    <a:schemeClr val="bg1"/>
                  </a:solidFill>
                  <a:latin typeface="+mj-lt"/>
                </a:rPr>
                <a:t>Validate SLOs</a:t>
              </a:r>
            </a:p>
          </p:txBody>
        </p:sp>
      </p:grpSp>
      <p:grpSp>
        <p:nvGrpSpPr>
          <p:cNvPr id="6" name="Group 5">
            <a:extLst>
              <a:ext uri="{FF2B5EF4-FFF2-40B4-BE49-F238E27FC236}">
                <a16:creationId xmlns:a16="http://schemas.microsoft.com/office/drawing/2014/main" id="{8D674F5A-7687-C236-C982-467FE5942F0F}"/>
              </a:ext>
            </a:extLst>
          </p:cNvPr>
          <p:cNvGrpSpPr/>
          <p:nvPr/>
        </p:nvGrpSpPr>
        <p:grpSpPr>
          <a:xfrm>
            <a:off x="-77821" y="4260033"/>
            <a:ext cx="9405055" cy="810132"/>
            <a:chOff x="-77821" y="1839992"/>
            <a:chExt cx="9405055" cy="810132"/>
          </a:xfrm>
          <a:solidFill>
            <a:srgbClr val="203864"/>
          </a:solidFill>
        </p:grpSpPr>
        <p:sp>
          <p:nvSpPr>
            <p:cNvPr id="7" name="Rectangle 25">
              <a:extLst>
                <a:ext uri="{FF2B5EF4-FFF2-40B4-BE49-F238E27FC236}">
                  <a16:creationId xmlns:a16="http://schemas.microsoft.com/office/drawing/2014/main" id="{14DDAFA6-92FA-1819-C46F-BBC3718F8B6C}"/>
                </a:ext>
              </a:extLst>
            </p:cNvPr>
            <p:cNvSpPr/>
            <p:nvPr/>
          </p:nvSpPr>
          <p:spPr>
            <a:xfrm>
              <a:off x="-77821" y="1839992"/>
              <a:ext cx="9299642" cy="810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8" name="TextBox 7">
              <a:extLst>
                <a:ext uri="{FF2B5EF4-FFF2-40B4-BE49-F238E27FC236}">
                  <a16:creationId xmlns:a16="http://schemas.microsoft.com/office/drawing/2014/main" id="{1242796C-5947-FE77-59D1-30A315A08AE0}"/>
                </a:ext>
              </a:extLst>
            </p:cNvPr>
            <p:cNvSpPr txBox="1"/>
            <p:nvPr/>
          </p:nvSpPr>
          <p:spPr>
            <a:xfrm>
              <a:off x="133004" y="1844429"/>
              <a:ext cx="875490" cy="769441"/>
            </a:xfrm>
            <a:prstGeom prst="rect">
              <a:avLst/>
            </a:prstGeom>
            <a:grpFill/>
          </p:spPr>
          <p:txBody>
            <a:bodyPr wrap="square" rtlCol="0" anchor="ctr">
              <a:spAutoFit/>
            </a:bodyPr>
            <a:lstStyle/>
            <a:p>
              <a:pPr algn="ctr"/>
              <a:r>
                <a:rPr lang="en-US" sz="4400" dirty="0">
                  <a:solidFill>
                    <a:schemeClr val="bg1"/>
                  </a:solidFill>
                  <a:latin typeface="+mj-lt"/>
                </a:rPr>
                <a:t>3)</a:t>
              </a:r>
            </a:p>
          </p:txBody>
        </p:sp>
        <p:sp>
          <p:nvSpPr>
            <p:cNvPr id="10" name="TextBox 9">
              <a:extLst>
                <a:ext uri="{FF2B5EF4-FFF2-40B4-BE49-F238E27FC236}">
                  <a16:creationId xmlns:a16="http://schemas.microsoft.com/office/drawing/2014/main" id="{40BF2A13-E08F-23D3-196F-0907B37C7B1A}"/>
                </a:ext>
              </a:extLst>
            </p:cNvPr>
            <p:cNvSpPr txBox="1"/>
            <p:nvPr/>
          </p:nvSpPr>
          <p:spPr>
            <a:xfrm>
              <a:off x="903082" y="1931302"/>
              <a:ext cx="8424152" cy="615553"/>
            </a:xfrm>
            <a:prstGeom prst="rect">
              <a:avLst/>
            </a:prstGeom>
            <a:grpFill/>
          </p:spPr>
          <p:txBody>
            <a:bodyPr wrap="square" rtlCol="0" anchor="ctr">
              <a:spAutoFit/>
            </a:bodyPr>
            <a:lstStyle/>
            <a:p>
              <a:r>
                <a:rPr lang="en-US" sz="3400" dirty="0">
                  <a:solidFill>
                    <a:schemeClr val="bg1"/>
                  </a:solidFill>
                  <a:latin typeface="+mj-lt"/>
                </a:rPr>
                <a:t>Adjust System Performance</a:t>
              </a:r>
            </a:p>
          </p:txBody>
        </p:sp>
      </p:grpSp>
    </p:spTree>
    <p:extLst>
      <p:ext uri="{BB962C8B-B14F-4D97-AF65-F5344CB8AC3E}">
        <p14:creationId xmlns:p14="http://schemas.microsoft.com/office/powerpoint/2010/main" val="220248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34C7-081C-B44E-5BB7-69090B27C40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B21D9A-F5D8-3E4F-BA46-79A40DCCB27C}"/>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Adjusting System Performance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C244E8F5-7E5F-48F0-8E89-DC207BDB4F86}"/>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41DD0DFA-9CD1-0A74-52B5-A9A667CD5705}"/>
              </a:ext>
            </a:extLst>
          </p:cNvPr>
          <p:cNvSpPr>
            <a:spLocks noGrp="1"/>
          </p:cNvSpPr>
          <p:nvPr>
            <p:ph type="sldNum" sz="quarter" idx="12"/>
          </p:nvPr>
        </p:nvSpPr>
        <p:spPr/>
        <p:txBody>
          <a:bodyPr/>
          <a:lstStyle/>
          <a:p>
            <a:fld id="{CBE5B309-C2CE-4D90-B104-F7E98438FC65}" type="slidenum">
              <a:rPr lang="tr-TR" smtClean="0">
                <a:latin typeface="+mj-lt"/>
              </a:rPr>
              <a:t>31</a:t>
            </a:fld>
            <a:endParaRPr lang="tr-TR" dirty="0">
              <a:latin typeface="+mj-lt"/>
            </a:endParaRPr>
          </a:p>
        </p:txBody>
      </p:sp>
      <p:sp>
        <p:nvSpPr>
          <p:cNvPr id="6" name="TextBox 5">
            <a:extLst>
              <a:ext uri="{FF2B5EF4-FFF2-40B4-BE49-F238E27FC236}">
                <a16:creationId xmlns:a16="http://schemas.microsoft.com/office/drawing/2014/main" id="{35F96F5C-A5B1-D653-558E-14A6E78885AC}"/>
              </a:ext>
            </a:extLst>
          </p:cNvPr>
          <p:cNvSpPr txBox="1"/>
          <p:nvPr/>
        </p:nvSpPr>
        <p:spPr>
          <a:xfrm>
            <a:off x="39889" y="1140448"/>
            <a:ext cx="9084356"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dirty="0">
                <a:latin typeface="+mj-lt"/>
              </a:rPr>
              <a:t> performs a binary search of the Frequency search space to find the minimum frequency that satisfies </a:t>
            </a:r>
            <a:r>
              <a:rPr lang="en-US" sz="2400" b="1" dirty="0">
                <a:latin typeface="+mj-lt"/>
              </a:rPr>
              <a:t>all SLOs</a:t>
            </a:r>
          </a:p>
        </p:txBody>
      </p:sp>
      <p:pic>
        <p:nvPicPr>
          <p:cNvPr id="9" name="Picture 8">
            <a:extLst>
              <a:ext uri="{FF2B5EF4-FFF2-40B4-BE49-F238E27FC236}">
                <a16:creationId xmlns:a16="http://schemas.microsoft.com/office/drawing/2014/main" id="{4D7D700C-6EA1-C08D-025E-1B4D3B9D02B9}"/>
              </a:ext>
            </a:extLst>
          </p:cNvPr>
          <p:cNvPicPr>
            <a:picLocks noChangeAspect="1"/>
          </p:cNvPicPr>
          <p:nvPr/>
        </p:nvPicPr>
        <p:blipFill>
          <a:blip r:embed="rId3"/>
          <a:stretch>
            <a:fillRect/>
          </a:stretch>
        </p:blipFill>
        <p:spPr>
          <a:xfrm>
            <a:off x="1077686" y="2024368"/>
            <a:ext cx="7165767" cy="4485288"/>
          </a:xfrm>
          <a:prstGeom prst="rect">
            <a:avLst/>
          </a:prstGeom>
        </p:spPr>
      </p:pic>
    </p:spTree>
    <p:extLst>
      <p:ext uri="{BB962C8B-B14F-4D97-AF65-F5344CB8AC3E}">
        <p14:creationId xmlns:p14="http://schemas.microsoft.com/office/powerpoint/2010/main" val="37855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DFD1-7762-1434-CFAD-18FDCEAC750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3160DA5-81B6-C9A8-5819-F7C21D361338}"/>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br>
              <a:rPr lang="en-US" dirty="0">
                <a:solidFill>
                  <a:schemeClr val="accent1">
                    <a:lumMod val="75000"/>
                  </a:schemeClr>
                </a:solidFill>
              </a:rPr>
            </a:br>
            <a:r>
              <a:rPr lang="en-US" dirty="0">
                <a:solidFill>
                  <a:schemeClr val="accent1">
                    <a:lumMod val="75000"/>
                  </a:schemeClr>
                </a:solidFill>
              </a:rPr>
              <a:t>Adjusting System Performance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7C6692D2-6BB5-E289-5260-B799B386F05B}"/>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2871AB4E-AB4C-84B2-01AF-C12938088480}"/>
              </a:ext>
            </a:extLst>
          </p:cNvPr>
          <p:cNvSpPr>
            <a:spLocks noGrp="1"/>
          </p:cNvSpPr>
          <p:nvPr>
            <p:ph type="sldNum" sz="quarter" idx="12"/>
          </p:nvPr>
        </p:nvSpPr>
        <p:spPr/>
        <p:txBody>
          <a:bodyPr/>
          <a:lstStyle/>
          <a:p>
            <a:fld id="{CBE5B309-C2CE-4D90-B104-F7E98438FC65}" type="slidenum">
              <a:rPr lang="tr-TR" smtClean="0">
                <a:latin typeface="+mj-lt"/>
              </a:rPr>
              <a:t>32</a:t>
            </a:fld>
            <a:endParaRPr lang="tr-TR" dirty="0">
              <a:latin typeface="+mj-lt"/>
            </a:endParaRPr>
          </a:p>
        </p:txBody>
      </p:sp>
      <p:sp>
        <p:nvSpPr>
          <p:cNvPr id="6" name="TextBox 5">
            <a:extLst>
              <a:ext uri="{FF2B5EF4-FFF2-40B4-BE49-F238E27FC236}">
                <a16:creationId xmlns:a16="http://schemas.microsoft.com/office/drawing/2014/main" id="{B27272F1-E282-3124-E63B-CDA70263D244}"/>
              </a:ext>
            </a:extLst>
          </p:cNvPr>
          <p:cNvSpPr txBox="1"/>
          <p:nvPr/>
        </p:nvSpPr>
        <p:spPr>
          <a:xfrm>
            <a:off x="39889" y="1140448"/>
            <a:ext cx="9084356" cy="830997"/>
          </a:xfrm>
          <a:prstGeom prst="rect">
            <a:avLst/>
          </a:prstGeom>
          <a:noFill/>
        </p:spPr>
        <p:txBody>
          <a:bodyPr wrap="square" rtlCol="0">
            <a:spAutoFit/>
          </a:bodyPr>
          <a:lstStyle/>
          <a:p>
            <a:pPr algn="ctr"/>
            <a:r>
              <a:rPr lang="en-US" sz="2400" b="1" i="1" dirty="0" err="1">
                <a:solidFill>
                  <a:srgbClr val="7030A0"/>
                </a:solidFill>
                <a:latin typeface="+mj-lt"/>
              </a:rPr>
              <a:t>throttLL’eM</a:t>
            </a:r>
            <a:r>
              <a:rPr lang="en-US" sz="2400" dirty="0">
                <a:latin typeface="+mj-lt"/>
              </a:rPr>
              <a:t> periodically checks and scales the capacity of the system using predetermined </a:t>
            </a:r>
            <a:r>
              <a:rPr lang="en-US" sz="2400" b="1" dirty="0">
                <a:latin typeface="+mj-lt"/>
              </a:rPr>
              <a:t>load thresholds</a:t>
            </a:r>
          </a:p>
        </p:txBody>
      </p:sp>
      <p:pic>
        <p:nvPicPr>
          <p:cNvPr id="3" name="Picture 2">
            <a:extLst>
              <a:ext uri="{FF2B5EF4-FFF2-40B4-BE49-F238E27FC236}">
                <a16:creationId xmlns:a16="http://schemas.microsoft.com/office/drawing/2014/main" id="{3541B2B3-3E54-88B5-5A75-C9D55024A062}"/>
              </a:ext>
            </a:extLst>
          </p:cNvPr>
          <p:cNvPicPr>
            <a:picLocks noChangeAspect="1"/>
          </p:cNvPicPr>
          <p:nvPr/>
        </p:nvPicPr>
        <p:blipFill>
          <a:blip r:embed="rId3"/>
          <a:srcRect b="81628"/>
          <a:stretch/>
        </p:blipFill>
        <p:spPr>
          <a:xfrm>
            <a:off x="536499" y="2768653"/>
            <a:ext cx="7209126" cy="1393921"/>
          </a:xfrm>
          <a:prstGeom prst="rect">
            <a:avLst/>
          </a:prstGeom>
        </p:spPr>
      </p:pic>
    </p:spTree>
    <p:extLst>
      <p:ext uri="{BB962C8B-B14F-4D97-AF65-F5344CB8AC3E}">
        <p14:creationId xmlns:p14="http://schemas.microsoft.com/office/powerpoint/2010/main" val="245966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CA85-C75F-189F-B5C9-BBF1B1D64D8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AF3100D-DCF1-1AD9-3355-B76E466F4210}"/>
              </a:ext>
            </a:extLst>
          </p:cNvPr>
          <p:cNvSpPr>
            <a:spLocks noGrp="1"/>
          </p:cNvSpPr>
          <p:nvPr>
            <p:ph type="title"/>
          </p:nvPr>
        </p:nvSpPr>
        <p:spPr>
          <a:xfrm>
            <a:off x="133004" y="-24384"/>
            <a:ext cx="8894618" cy="931025"/>
          </a:xfrm>
        </p:spPr>
        <p:txBody>
          <a:bodyPr/>
          <a:lstStyle/>
          <a:p>
            <a:r>
              <a:rPr lang="en-US" i="1" dirty="0" err="1">
                <a:solidFill>
                  <a:schemeClr val="accent1">
                    <a:lumMod val="75000"/>
                  </a:schemeClr>
                </a:solidFill>
              </a:rPr>
              <a:t>throttLL’eM</a:t>
            </a:r>
            <a:r>
              <a:rPr lang="en-US" i="1" dirty="0">
                <a:solidFill>
                  <a:schemeClr val="accent1">
                    <a:lumMod val="75000"/>
                  </a:schemeClr>
                </a:solidFill>
              </a:rPr>
              <a:t>: </a:t>
            </a:r>
            <a:r>
              <a:rPr lang="en-US" dirty="0">
                <a:solidFill>
                  <a:schemeClr val="accent1">
                    <a:lumMod val="75000"/>
                  </a:schemeClr>
                </a:solidFill>
              </a:rPr>
              <a:t>Overview</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E2CE34BC-2677-4868-F669-E6E838CFCC59}"/>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34D2D9C6-0BE9-46CA-A70B-14F333D3011C}"/>
              </a:ext>
            </a:extLst>
          </p:cNvPr>
          <p:cNvSpPr>
            <a:spLocks noGrp="1"/>
          </p:cNvSpPr>
          <p:nvPr>
            <p:ph type="sldNum" sz="quarter" idx="12"/>
          </p:nvPr>
        </p:nvSpPr>
        <p:spPr/>
        <p:txBody>
          <a:bodyPr/>
          <a:lstStyle/>
          <a:p>
            <a:fld id="{CBE5B309-C2CE-4D90-B104-F7E98438FC65}" type="slidenum">
              <a:rPr lang="tr-TR" smtClean="0">
                <a:latin typeface="+mj-lt"/>
              </a:rPr>
              <a:t>33</a:t>
            </a:fld>
            <a:endParaRPr lang="tr-TR" dirty="0">
              <a:latin typeface="+mj-lt"/>
            </a:endParaRPr>
          </a:p>
        </p:txBody>
      </p:sp>
      <p:sp>
        <p:nvSpPr>
          <p:cNvPr id="54" name="Rectangle 53">
            <a:extLst>
              <a:ext uri="{FF2B5EF4-FFF2-40B4-BE49-F238E27FC236}">
                <a16:creationId xmlns:a16="http://schemas.microsoft.com/office/drawing/2014/main" id="{85A4F17E-A7E5-2ADF-89CB-E4B5E90662CE}"/>
              </a:ext>
            </a:extLst>
          </p:cNvPr>
          <p:cNvSpPr/>
          <p:nvPr/>
        </p:nvSpPr>
        <p:spPr>
          <a:xfrm>
            <a:off x="3149712" y="5045566"/>
            <a:ext cx="3823063" cy="1201783"/>
          </a:xfrm>
          <a:prstGeom prst="rect">
            <a:avLst/>
          </a:prstGeom>
          <a:solidFill>
            <a:schemeClr val="bg1">
              <a:lumMod val="9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55" name="TextBox 54">
            <a:extLst>
              <a:ext uri="{FF2B5EF4-FFF2-40B4-BE49-F238E27FC236}">
                <a16:creationId xmlns:a16="http://schemas.microsoft.com/office/drawing/2014/main" id="{458AA545-6C79-FE6C-36CC-592C3B918CC0}"/>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cxnSp>
        <p:nvCxnSpPr>
          <p:cNvPr id="56" name="Straight Arrow Connector 55">
            <a:extLst>
              <a:ext uri="{FF2B5EF4-FFF2-40B4-BE49-F238E27FC236}">
                <a16:creationId xmlns:a16="http://schemas.microsoft.com/office/drawing/2014/main" id="{0F2D1288-82D7-E619-54F7-EF47395B601E}"/>
              </a:ext>
            </a:extLst>
          </p:cNvPr>
          <p:cNvCxnSpPr>
            <a:cxnSpLocks/>
          </p:cNvCxnSpPr>
          <p:nvPr/>
        </p:nvCxnSpPr>
        <p:spPr>
          <a:xfrm>
            <a:off x="4570298" y="1485900"/>
            <a:ext cx="1702" cy="236492"/>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D49C388-027E-D8A4-79CB-C6AC757DAE8B}"/>
              </a:ext>
            </a:extLst>
          </p:cNvPr>
          <p:cNvSpPr/>
          <p:nvPr/>
        </p:nvSpPr>
        <p:spPr>
          <a:xfrm>
            <a:off x="3387102" y="2259663"/>
            <a:ext cx="2366393" cy="614657"/>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cs typeface="Courier New" panose="02070309020205020404" pitchFamily="49" charset="0"/>
              </a:rPr>
              <a:t>Token generation length prediction</a:t>
            </a:r>
          </a:p>
        </p:txBody>
      </p:sp>
      <p:cxnSp>
        <p:nvCxnSpPr>
          <p:cNvPr id="58" name="Straight Arrow Connector 57">
            <a:extLst>
              <a:ext uri="{FF2B5EF4-FFF2-40B4-BE49-F238E27FC236}">
                <a16:creationId xmlns:a16="http://schemas.microsoft.com/office/drawing/2014/main" id="{CF5F2380-9324-F47D-AD38-202363441FC9}"/>
              </a:ext>
            </a:extLst>
          </p:cNvPr>
          <p:cNvCxnSpPr>
            <a:cxnSpLocks/>
            <a:stCxn id="63" idx="2"/>
            <a:endCxn id="57" idx="0"/>
          </p:cNvCxnSpPr>
          <p:nvPr/>
        </p:nvCxnSpPr>
        <p:spPr>
          <a:xfrm flipH="1">
            <a:off x="4570299" y="2001746"/>
            <a:ext cx="1" cy="257917"/>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8C1D9A31-576F-9853-30AE-DC14794C8ECF}"/>
              </a:ext>
            </a:extLst>
          </p:cNvPr>
          <p:cNvGrpSpPr/>
          <p:nvPr/>
        </p:nvGrpSpPr>
        <p:grpSpPr>
          <a:xfrm>
            <a:off x="3650569" y="1740489"/>
            <a:ext cx="1839460" cy="261257"/>
            <a:chOff x="529903" y="3321143"/>
            <a:chExt cx="1839460" cy="261257"/>
          </a:xfrm>
        </p:grpSpPr>
        <p:sp>
          <p:nvSpPr>
            <p:cNvPr id="60" name="Rectangle 59">
              <a:extLst>
                <a:ext uri="{FF2B5EF4-FFF2-40B4-BE49-F238E27FC236}">
                  <a16:creationId xmlns:a16="http://schemas.microsoft.com/office/drawing/2014/main" id="{6FA94A1E-B1FE-9366-7F5C-DF555E17F56D}"/>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1" name="Rectangle 60">
              <a:extLst>
                <a:ext uri="{FF2B5EF4-FFF2-40B4-BE49-F238E27FC236}">
                  <a16:creationId xmlns:a16="http://schemas.microsoft.com/office/drawing/2014/main" id="{F427FFFA-FA6B-1D6B-CEF6-255A0D979952}"/>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2" name="Rectangle 61">
              <a:extLst>
                <a:ext uri="{FF2B5EF4-FFF2-40B4-BE49-F238E27FC236}">
                  <a16:creationId xmlns:a16="http://schemas.microsoft.com/office/drawing/2014/main" id="{2850C208-C5EB-7947-FA24-5BB2F349C6A9}"/>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3" name="Rectangle 62">
              <a:extLst>
                <a:ext uri="{FF2B5EF4-FFF2-40B4-BE49-F238E27FC236}">
                  <a16:creationId xmlns:a16="http://schemas.microsoft.com/office/drawing/2014/main" id="{7E72C54C-86C8-ACEB-3837-AA7DB3729B1B}"/>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4" name="Rectangle 63">
              <a:extLst>
                <a:ext uri="{FF2B5EF4-FFF2-40B4-BE49-F238E27FC236}">
                  <a16:creationId xmlns:a16="http://schemas.microsoft.com/office/drawing/2014/main" id="{82741120-0C5D-ED51-1893-2894965E952F}"/>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5" name="Rectangle 64">
              <a:extLst>
                <a:ext uri="{FF2B5EF4-FFF2-40B4-BE49-F238E27FC236}">
                  <a16:creationId xmlns:a16="http://schemas.microsoft.com/office/drawing/2014/main" id="{4B7D2657-863E-D740-F180-A4A65D0CBB6C}"/>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66" name="Rectangle 65">
              <a:extLst>
                <a:ext uri="{FF2B5EF4-FFF2-40B4-BE49-F238E27FC236}">
                  <a16:creationId xmlns:a16="http://schemas.microsoft.com/office/drawing/2014/main" id="{763AA40A-404D-9CB6-8DFC-E0A959010F7F}"/>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grpSp>
        <p:nvGrpSpPr>
          <p:cNvPr id="67" name="Group 66">
            <a:extLst>
              <a:ext uri="{FF2B5EF4-FFF2-40B4-BE49-F238E27FC236}">
                <a16:creationId xmlns:a16="http://schemas.microsoft.com/office/drawing/2014/main" id="{4FC888F0-7EAE-EB5D-4304-B4C3620E4CDE}"/>
              </a:ext>
            </a:extLst>
          </p:cNvPr>
          <p:cNvGrpSpPr/>
          <p:nvPr/>
        </p:nvGrpSpPr>
        <p:grpSpPr>
          <a:xfrm>
            <a:off x="3304442" y="5225385"/>
            <a:ext cx="3513602" cy="842145"/>
            <a:chOff x="2752154" y="5202220"/>
            <a:chExt cx="3513602" cy="842145"/>
          </a:xfrm>
        </p:grpSpPr>
        <p:grpSp>
          <p:nvGrpSpPr>
            <p:cNvPr id="68" name="Group 67">
              <a:extLst>
                <a:ext uri="{FF2B5EF4-FFF2-40B4-BE49-F238E27FC236}">
                  <a16:creationId xmlns:a16="http://schemas.microsoft.com/office/drawing/2014/main" id="{0ECD5061-2832-04C7-530F-129151C2F3AD}"/>
                </a:ext>
              </a:extLst>
            </p:cNvPr>
            <p:cNvGrpSpPr/>
            <p:nvPr/>
          </p:nvGrpSpPr>
          <p:grpSpPr>
            <a:xfrm>
              <a:off x="2752154" y="5202220"/>
              <a:ext cx="3513602" cy="369332"/>
              <a:chOff x="2752154" y="5202220"/>
              <a:chExt cx="3513602" cy="369332"/>
            </a:xfrm>
          </p:grpSpPr>
          <p:sp>
            <p:nvSpPr>
              <p:cNvPr id="74" name="Rectangle: Rounded Corners 32">
                <a:extLst>
                  <a:ext uri="{FF2B5EF4-FFF2-40B4-BE49-F238E27FC236}">
                    <a16:creationId xmlns:a16="http://schemas.microsoft.com/office/drawing/2014/main" id="{7EEED916-7B7B-7EDB-57AC-46E821D5D4CD}"/>
                  </a:ext>
                </a:extLst>
              </p:cNvPr>
              <p:cNvSpPr/>
              <p:nvPr/>
            </p:nvSpPr>
            <p:spPr>
              <a:xfrm>
                <a:off x="2752154" y="5202220"/>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sp>
            <p:nvSpPr>
              <p:cNvPr id="75" name="Rectangle: Rounded Corners 33">
                <a:extLst>
                  <a:ext uri="{FF2B5EF4-FFF2-40B4-BE49-F238E27FC236}">
                    <a16:creationId xmlns:a16="http://schemas.microsoft.com/office/drawing/2014/main" id="{FE9F5981-CF9B-F0E6-BC51-EC0AA2F7DE61}"/>
                  </a:ext>
                </a:extLst>
              </p:cNvPr>
              <p:cNvSpPr/>
              <p:nvPr/>
            </p:nvSpPr>
            <p:spPr>
              <a:xfrm>
                <a:off x="3659276" y="5202220"/>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sp>
            <p:nvSpPr>
              <p:cNvPr id="76" name="Rectangle: Rounded Corners 34">
                <a:extLst>
                  <a:ext uri="{FF2B5EF4-FFF2-40B4-BE49-F238E27FC236}">
                    <a16:creationId xmlns:a16="http://schemas.microsoft.com/office/drawing/2014/main" id="{92C41657-0D10-B21F-CD26-6CAFE6B793D7}"/>
                  </a:ext>
                </a:extLst>
              </p:cNvPr>
              <p:cNvSpPr/>
              <p:nvPr/>
            </p:nvSpPr>
            <p:spPr>
              <a:xfrm>
                <a:off x="4566398" y="5202220"/>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sp>
            <p:nvSpPr>
              <p:cNvPr id="77" name="Rectangle: Rounded Corners 35">
                <a:extLst>
                  <a:ext uri="{FF2B5EF4-FFF2-40B4-BE49-F238E27FC236}">
                    <a16:creationId xmlns:a16="http://schemas.microsoft.com/office/drawing/2014/main" id="{AD09B742-0DA2-1D66-7885-9480242FE035}"/>
                  </a:ext>
                </a:extLst>
              </p:cNvPr>
              <p:cNvSpPr/>
              <p:nvPr/>
            </p:nvSpPr>
            <p:spPr>
              <a:xfrm>
                <a:off x="5473520" y="5202220"/>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grpSp>
        <p:grpSp>
          <p:nvGrpSpPr>
            <p:cNvPr id="69" name="Group 68">
              <a:extLst>
                <a:ext uri="{FF2B5EF4-FFF2-40B4-BE49-F238E27FC236}">
                  <a16:creationId xmlns:a16="http://schemas.microsoft.com/office/drawing/2014/main" id="{5383EFCE-6773-80C7-77EA-EA8CC5CF9387}"/>
                </a:ext>
              </a:extLst>
            </p:cNvPr>
            <p:cNvGrpSpPr/>
            <p:nvPr/>
          </p:nvGrpSpPr>
          <p:grpSpPr>
            <a:xfrm>
              <a:off x="2752154" y="5675033"/>
              <a:ext cx="3513602" cy="369332"/>
              <a:chOff x="2752154" y="5675033"/>
              <a:chExt cx="3513602" cy="369332"/>
            </a:xfrm>
          </p:grpSpPr>
          <p:sp>
            <p:nvSpPr>
              <p:cNvPr id="70" name="Rectangle: Rounded Corners 39">
                <a:extLst>
                  <a:ext uri="{FF2B5EF4-FFF2-40B4-BE49-F238E27FC236}">
                    <a16:creationId xmlns:a16="http://schemas.microsoft.com/office/drawing/2014/main" id="{CC500FAD-E9F8-2DC9-99C4-CDDED5F38755}"/>
                  </a:ext>
                </a:extLst>
              </p:cNvPr>
              <p:cNvSpPr/>
              <p:nvPr/>
            </p:nvSpPr>
            <p:spPr>
              <a:xfrm>
                <a:off x="2752154" y="5675033"/>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sp>
            <p:nvSpPr>
              <p:cNvPr id="71" name="Rectangle: Rounded Corners 40">
                <a:extLst>
                  <a:ext uri="{FF2B5EF4-FFF2-40B4-BE49-F238E27FC236}">
                    <a16:creationId xmlns:a16="http://schemas.microsoft.com/office/drawing/2014/main" id="{E8649608-1619-F22F-9F04-FEC0FE68F880}"/>
                  </a:ext>
                </a:extLst>
              </p:cNvPr>
              <p:cNvSpPr/>
              <p:nvPr/>
            </p:nvSpPr>
            <p:spPr>
              <a:xfrm>
                <a:off x="3659276" y="5675033"/>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sp>
            <p:nvSpPr>
              <p:cNvPr id="72" name="Rectangle: Rounded Corners 41">
                <a:extLst>
                  <a:ext uri="{FF2B5EF4-FFF2-40B4-BE49-F238E27FC236}">
                    <a16:creationId xmlns:a16="http://schemas.microsoft.com/office/drawing/2014/main" id="{45128129-3C37-DE39-B954-7CFD6BE3AD7D}"/>
                  </a:ext>
                </a:extLst>
              </p:cNvPr>
              <p:cNvSpPr/>
              <p:nvPr/>
            </p:nvSpPr>
            <p:spPr>
              <a:xfrm>
                <a:off x="4566398" y="5675033"/>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sp>
            <p:nvSpPr>
              <p:cNvPr id="73" name="Rectangle: Rounded Corners 42">
                <a:extLst>
                  <a:ext uri="{FF2B5EF4-FFF2-40B4-BE49-F238E27FC236}">
                    <a16:creationId xmlns:a16="http://schemas.microsoft.com/office/drawing/2014/main" id="{54221991-81D8-E47A-9DFC-62A8DC8CD3E6}"/>
                  </a:ext>
                </a:extLst>
              </p:cNvPr>
              <p:cNvSpPr/>
              <p:nvPr/>
            </p:nvSpPr>
            <p:spPr>
              <a:xfrm>
                <a:off x="5473520" y="5675033"/>
                <a:ext cx="792236" cy="369332"/>
              </a:xfrm>
              <a:prstGeom prst="roundRect">
                <a:avLst/>
              </a:prstGeom>
              <a:solidFill>
                <a:srgbClr val="D5E8D4"/>
              </a:solidFill>
              <a:ln w="38100">
                <a:solidFill>
                  <a:srgbClr val="87B5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GPU</a:t>
                </a:r>
              </a:p>
            </p:txBody>
          </p:sp>
        </p:grpSp>
      </p:grpSp>
      <p:sp>
        <p:nvSpPr>
          <p:cNvPr id="78" name="Rectangle 77">
            <a:extLst>
              <a:ext uri="{FF2B5EF4-FFF2-40B4-BE49-F238E27FC236}">
                <a16:creationId xmlns:a16="http://schemas.microsoft.com/office/drawing/2014/main" id="{83AD6A86-861D-8A85-115C-0F42459FD44B}"/>
              </a:ext>
            </a:extLst>
          </p:cNvPr>
          <p:cNvSpPr/>
          <p:nvPr/>
        </p:nvSpPr>
        <p:spPr>
          <a:xfrm>
            <a:off x="3236796" y="5123943"/>
            <a:ext cx="3660391" cy="1010194"/>
          </a:xfrm>
          <a:prstGeom prst="rect">
            <a:avLst/>
          </a:prstGeom>
          <a:solidFill>
            <a:srgbClr val="6D40DC">
              <a:alpha val="69804"/>
            </a:srgbClr>
          </a:solidFill>
          <a:ln w="38100">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rPr>
              <a:t>LLM</a:t>
            </a:r>
          </a:p>
        </p:txBody>
      </p:sp>
      <p:sp>
        <p:nvSpPr>
          <p:cNvPr id="79" name="Rectangle 78">
            <a:extLst>
              <a:ext uri="{FF2B5EF4-FFF2-40B4-BE49-F238E27FC236}">
                <a16:creationId xmlns:a16="http://schemas.microsoft.com/office/drawing/2014/main" id="{3069E782-24F6-7D00-58B0-51BE6CBCC077}"/>
              </a:ext>
            </a:extLst>
          </p:cNvPr>
          <p:cNvSpPr/>
          <p:nvPr/>
        </p:nvSpPr>
        <p:spPr>
          <a:xfrm>
            <a:off x="3149711" y="4574439"/>
            <a:ext cx="3823063" cy="369332"/>
          </a:xfrm>
          <a:prstGeom prst="rect">
            <a:avLst/>
          </a:prstGeom>
          <a:solidFill>
            <a:schemeClr val="bg1">
              <a:lumMod val="9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mj-lt"/>
              </a:rPr>
              <a:t>Inference Backend</a:t>
            </a:r>
          </a:p>
        </p:txBody>
      </p:sp>
      <p:sp>
        <p:nvSpPr>
          <p:cNvPr id="80" name="Oval 79">
            <a:extLst>
              <a:ext uri="{FF2B5EF4-FFF2-40B4-BE49-F238E27FC236}">
                <a16:creationId xmlns:a16="http://schemas.microsoft.com/office/drawing/2014/main" id="{736C9968-2E09-F43F-62A1-3768EB02D6CB}"/>
              </a:ext>
            </a:extLst>
          </p:cNvPr>
          <p:cNvSpPr/>
          <p:nvPr/>
        </p:nvSpPr>
        <p:spPr>
          <a:xfrm>
            <a:off x="3149712" y="2073455"/>
            <a:ext cx="369276" cy="36927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1</a:t>
            </a:r>
          </a:p>
        </p:txBody>
      </p:sp>
      <p:grpSp>
        <p:nvGrpSpPr>
          <p:cNvPr id="81" name="Group 80">
            <a:extLst>
              <a:ext uri="{FF2B5EF4-FFF2-40B4-BE49-F238E27FC236}">
                <a16:creationId xmlns:a16="http://schemas.microsoft.com/office/drawing/2014/main" id="{A3067472-20D1-9D2F-6458-EFA746337A2E}"/>
              </a:ext>
            </a:extLst>
          </p:cNvPr>
          <p:cNvGrpSpPr/>
          <p:nvPr/>
        </p:nvGrpSpPr>
        <p:grpSpPr>
          <a:xfrm>
            <a:off x="64499" y="4426748"/>
            <a:ext cx="3172298" cy="1894360"/>
            <a:chOff x="64499" y="4426748"/>
            <a:chExt cx="3172298" cy="1894360"/>
          </a:xfrm>
        </p:grpSpPr>
        <p:grpSp>
          <p:nvGrpSpPr>
            <p:cNvPr id="82" name="Group 81">
              <a:extLst>
                <a:ext uri="{FF2B5EF4-FFF2-40B4-BE49-F238E27FC236}">
                  <a16:creationId xmlns:a16="http://schemas.microsoft.com/office/drawing/2014/main" id="{B0BAC411-2EBF-EBAE-0403-22415908BA5C}"/>
                </a:ext>
              </a:extLst>
            </p:cNvPr>
            <p:cNvGrpSpPr/>
            <p:nvPr/>
          </p:nvGrpSpPr>
          <p:grpSpPr>
            <a:xfrm>
              <a:off x="296870" y="5030579"/>
              <a:ext cx="945664" cy="1110357"/>
              <a:chOff x="1393811" y="5124985"/>
              <a:chExt cx="945664" cy="1110357"/>
            </a:xfrm>
          </p:grpSpPr>
          <p:grpSp>
            <p:nvGrpSpPr>
              <p:cNvPr id="91" name="Group 90">
                <a:extLst>
                  <a:ext uri="{FF2B5EF4-FFF2-40B4-BE49-F238E27FC236}">
                    <a16:creationId xmlns:a16="http://schemas.microsoft.com/office/drawing/2014/main" id="{23960865-7397-2266-6104-AFE02EC330EF}"/>
                  </a:ext>
                </a:extLst>
              </p:cNvPr>
              <p:cNvGrpSpPr/>
              <p:nvPr/>
            </p:nvGrpSpPr>
            <p:grpSpPr>
              <a:xfrm>
                <a:off x="1393811" y="5124985"/>
                <a:ext cx="772542" cy="772542"/>
                <a:chOff x="6326353" y="2858212"/>
                <a:chExt cx="772542" cy="772542"/>
              </a:xfrm>
            </p:grpSpPr>
            <p:sp>
              <p:nvSpPr>
                <p:cNvPr id="94" name="Rectangle 93">
                  <a:extLst>
                    <a:ext uri="{FF2B5EF4-FFF2-40B4-BE49-F238E27FC236}">
                      <a16:creationId xmlns:a16="http://schemas.microsoft.com/office/drawing/2014/main" id="{31C9571A-A71F-3C13-18AB-1A56323A695E}"/>
                    </a:ext>
                  </a:extLst>
                </p:cNvPr>
                <p:cNvSpPr/>
                <p:nvPr/>
              </p:nvSpPr>
              <p:spPr>
                <a:xfrm>
                  <a:off x="6326353" y="2858212"/>
                  <a:ext cx="772542" cy="772542"/>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95" name="TextBox 94">
                  <a:extLst>
                    <a:ext uri="{FF2B5EF4-FFF2-40B4-BE49-F238E27FC236}">
                      <a16:creationId xmlns:a16="http://schemas.microsoft.com/office/drawing/2014/main" id="{366C39DE-7B20-5E7A-7F66-F1DB1E1E98A7}"/>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grpSp>
          <p:sp>
            <p:nvSpPr>
              <p:cNvPr id="92" name="Rectangle 91">
                <a:extLst>
                  <a:ext uri="{FF2B5EF4-FFF2-40B4-BE49-F238E27FC236}">
                    <a16:creationId xmlns:a16="http://schemas.microsoft.com/office/drawing/2014/main" id="{C7E8C7DA-3E36-10F0-14BD-6DF734311436}"/>
                  </a:ext>
                </a:extLst>
              </p:cNvPr>
              <p:cNvSpPr/>
              <p:nvPr/>
            </p:nvSpPr>
            <p:spPr>
              <a:xfrm>
                <a:off x="1566932" y="5462800"/>
                <a:ext cx="772543" cy="772542"/>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93" name="TextBox 92">
                <a:extLst>
                  <a:ext uri="{FF2B5EF4-FFF2-40B4-BE49-F238E27FC236}">
                    <a16:creationId xmlns:a16="http://schemas.microsoft.com/office/drawing/2014/main" id="{1C0A47B8-AD9A-4C85-27C6-B55C81CC8C16}"/>
                  </a:ext>
                </a:extLst>
              </p:cNvPr>
              <p:cNvSpPr txBox="1"/>
              <p:nvPr/>
            </p:nvSpPr>
            <p:spPr>
              <a:xfrm>
                <a:off x="1571743" y="5475685"/>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grpSp>
        <p:cxnSp>
          <p:nvCxnSpPr>
            <p:cNvPr id="83" name="Straight Connector 82">
              <a:extLst>
                <a:ext uri="{FF2B5EF4-FFF2-40B4-BE49-F238E27FC236}">
                  <a16:creationId xmlns:a16="http://schemas.microsoft.com/office/drawing/2014/main" id="{052C8AE1-20A1-CE5E-15B5-66D142F47805}"/>
                </a:ext>
              </a:extLst>
            </p:cNvPr>
            <p:cNvCxnSpPr/>
            <p:nvPr/>
          </p:nvCxnSpPr>
          <p:spPr>
            <a:xfrm flipH="1" flipV="1">
              <a:off x="2773449" y="4943771"/>
              <a:ext cx="463348" cy="180172"/>
            </a:xfrm>
            <a:prstGeom prst="line">
              <a:avLst/>
            </a:prstGeom>
            <a:ln w="38100">
              <a:solidFill>
                <a:srgbClr val="6D40DC"/>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703E912-F9CB-3A4C-592F-3C1A7E50A52E}"/>
                </a:ext>
              </a:extLst>
            </p:cNvPr>
            <p:cNvCxnSpPr>
              <a:cxnSpLocks/>
            </p:cNvCxnSpPr>
            <p:nvPr/>
          </p:nvCxnSpPr>
          <p:spPr>
            <a:xfrm flipH="1">
              <a:off x="2773449" y="6140936"/>
              <a:ext cx="463348" cy="180172"/>
            </a:xfrm>
            <a:prstGeom prst="line">
              <a:avLst/>
            </a:prstGeom>
            <a:ln w="38100">
              <a:solidFill>
                <a:srgbClr val="6D40DC"/>
              </a:solidFill>
              <a:prstDash val="sysDot"/>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882E6B95-C773-5190-C28C-369D990B727B}"/>
                </a:ext>
              </a:extLst>
            </p:cNvPr>
            <p:cNvSpPr/>
            <p:nvPr/>
          </p:nvSpPr>
          <p:spPr>
            <a:xfrm>
              <a:off x="1627254" y="5033897"/>
              <a:ext cx="1019521" cy="281614"/>
            </a:xfrm>
            <a:prstGeom prst="rect">
              <a:avLst/>
            </a:prstGeom>
            <a:solidFill>
              <a:schemeClr val="bg1">
                <a:lumMod val="9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86" name="Rectangle 85">
              <a:extLst>
                <a:ext uri="{FF2B5EF4-FFF2-40B4-BE49-F238E27FC236}">
                  <a16:creationId xmlns:a16="http://schemas.microsoft.com/office/drawing/2014/main" id="{ED4B022B-6B0C-20A2-6BBB-9756E44D9E81}"/>
                </a:ext>
              </a:extLst>
            </p:cNvPr>
            <p:cNvSpPr/>
            <p:nvPr/>
          </p:nvSpPr>
          <p:spPr>
            <a:xfrm>
              <a:off x="1627254" y="5318623"/>
              <a:ext cx="1019521" cy="281614"/>
            </a:xfrm>
            <a:prstGeom prst="rect">
              <a:avLst/>
            </a:prstGeom>
            <a:solidFill>
              <a:schemeClr val="bg1">
                <a:lumMod val="9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87" name="Rectangle 86">
              <a:extLst>
                <a:ext uri="{FF2B5EF4-FFF2-40B4-BE49-F238E27FC236}">
                  <a16:creationId xmlns:a16="http://schemas.microsoft.com/office/drawing/2014/main" id="{AB7FA8F3-356A-1E4E-CB3A-AE5380251812}"/>
                </a:ext>
              </a:extLst>
            </p:cNvPr>
            <p:cNvSpPr/>
            <p:nvPr/>
          </p:nvSpPr>
          <p:spPr>
            <a:xfrm>
              <a:off x="1627255" y="5859322"/>
              <a:ext cx="1019521" cy="281614"/>
            </a:xfrm>
            <a:prstGeom prst="rect">
              <a:avLst/>
            </a:prstGeom>
            <a:solidFill>
              <a:schemeClr val="bg1">
                <a:lumMod val="9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88" name="TextBox 87">
              <a:extLst>
                <a:ext uri="{FF2B5EF4-FFF2-40B4-BE49-F238E27FC236}">
                  <a16:creationId xmlns:a16="http://schemas.microsoft.com/office/drawing/2014/main" id="{622BC70E-4728-8A3D-8CCD-B3D88CB3A4A3}"/>
                </a:ext>
              </a:extLst>
            </p:cNvPr>
            <p:cNvSpPr txBox="1"/>
            <p:nvPr/>
          </p:nvSpPr>
          <p:spPr>
            <a:xfrm>
              <a:off x="1627256" y="5512519"/>
              <a:ext cx="1013836" cy="369332"/>
            </a:xfrm>
            <a:prstGeom prst="rect">
              <a:avLst/>
            </a:prstGeom>
            <a:noFill/>
          </p:spPr>
          <p:txBody>
            <a:bodyPr wrap="square" rtlCol="0">
              <a:spAutoFit/>
            </a:bodyPr>
            <a:lstStyle/>
            <a:p>
              <a:pPr algn="ctr"/>
              <a:r>
                <a:rPr lang="en-US" b="1" dirty="0">
                  <a:latin typeface="Courier New" panose="02070309020205020404" pitchFamily="49" charset="0"/>
                  <a:cs typeface="Courier New" panose="02070309020205020404" pitchFamily="49" charset="0"/>
                </a:rPr>
                <a:t>…</a:t>
              </a:r>
            </a:p>
          </p:txBody>
        </p:sp>
        <p:sp>
          <p:nvSpPr>
            <p:cNvPr id="89" name="TextBox 88">
              <a:extLst>
                <a:ext uri="{FF2B5EF4-FFF2-40B4-BE49-F238E27FC236}">
                  <a16:creationId xmlns:a16="http://schemas.microsoft.com/office/drawing/2014/main" id="{5EE2195D-0C8B-9FA5-BF6D-AE0AB5659A8C}"/>
                </a:ext>
              </a:extLst>
            </p:cNvPr>
            <p:cNvSpPr txBox="1"/>
            <p:nvPr/>
          </p:nvSpPr>
          <p:spPr>
            <a:xfrm>
              <a:off x="1568755" y="4426748"/>
              <a:ext cx="1204694" cy="646331"/>
            </a:xfrm>
            <a:prstGeom prst="rect">
              <a:avLst/>
            </a:prstGeom>
            <a:noFill/>
          </p:spPr>
          <p:txBody>
            <a:bodyPr wrap="square" rtlCol="0">
              <a:spAutoFit/>
            </a:bodyPr>
            <a:lstStyle/>
            <a:p>
              <a:pPr algn="ctr"/>
              <a:r>
                <a:rPr lang="en-US" b="1" dirty="0">
                  <a:latin typeface="+mj-lt"/>
                  <a:cs typeface="Courier New" panose="02070309020205020404" pitchFamily="49" charset="0"/>
                </a:rPr>
                <a:t>Running</a:t>
              </a:r>
            </a:p>
            <a:p>
              <a:pPr algn="ctr"/>
              <a:r>
                <a:rPr lang="en-US" b="1" dirty="0">
                  <a:latin typeface="+mj-lt"/>
                  <a:cs typeface="Courier New" panose="02070309020205020404" pitchFamily="49" charset="0"/>
                </a:rPr>
                <a:t>Batch</a:t>
              </a:r>
            </a:p>
          </p:txBody>
        </p:sp>
        <p:sp>
          <p:nvSpPr>
            <p:cNvPr id="90" name="TextBox 89">
              <a:extLst>
                <a:ext uri="{FF2B5EF4-FFF2-40B4-BE49-F238E27FC236}">
                  <a16:creationId xmlns:a16="http://schemas.microsoft.com/office/drawing/2014/main" id="{D14D67C5-9AE1-7B33-40C1-EC0E0A131109}"/>
                </a:ext>
              </a:extLst>
            </p:cNvPr>
            <p:cNvSpPr txBox="1"/>
            <p:nvPr/>
          </p:nvSpPr>
          <p:spPr>
            <a:xfrm>
              <a:off x="64499" y="4426748"/>
              <a:ext cx="1204694" cy="646331"/>
            </a:xfrm>
            <a:prstGeom prst="rect">
              <a:avLst/>
            </a:prstGeom>
            <a:noFill/>
          </p:spPr>
          <p:txBody>
            <a:bodyPr wrap="square" rtlCol="0">
              <a:spAutoFit/>
            </a:bodyPr>
            <a:lstStyle/>
            <a:p>
              <a:pPr algn="ctr"/>
              <a:r>
                <a:rPr lang="en-US" b="1" dirty="0">
                  <a:latin typeface="+mj-lt"/>
                  <a:cs typeface="Courier New" panose="02070309020205020404" pitchFamily="49" charset="0"/>
                </a:rPr>
                <a:t>Total KV </a:t>
              </a:r>
            </a:p>
            <a:p>
              <a:pPr algn="ctr"/>
              <a:r>
                <a:rPr lang="en-US" b="1" dirty="0">
                  <a:latin typeface="+mj-lt"/>
                  <a:cs typeface="Courier New" panose="02070309020205020404" pitchFamily="49" charset="0"/>
                </a:rPr>
                <a:t>Cache</a:t>
              </a:r>
            </a:p>
          </p:txBody>
        </p:sp>
      </p:grpSp>
      <p:sp>
        <p:nvSpPr>
          <p:cNvPr id="96" name="Rectangle 95">
            <a:extLst>
              <a:ext uri="{FF2B5EF4-FFF2-40B4-BE49-F238E27FC236}">
                <a16:creationId xmlns:a16="http://schemas.microsoft.com/office/drawing/2014/main" id="{15113BF0-7683-D6B6-BFE9-639141A8FE46}"/>
              </a:ext>
            </a:extLst>
          </p:cNvPr>
          <p:cNvSpPr/>
          <p:nvPr/>
        </p:nvSpPr>
        <p:spPr>
          <a:xfrm>
            <a:off x="274699" y="3315709"/>
            <a:ext cx="2366393" cy="761345"/>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cs typeface="Courier New" panose="02070309020205020404" pitchFamily="49" charset="0"/>
              </a:rPr>
              <a:t>KV Cache &amp; Batch projection</a:t>
            </a:r>
          </a:p>
        </p:txBody>
      </p:sp>
      <p:cxnSp>
        <p:nvCxnSpPr>
          <p:cNvPr id="97" name="Straight Arrow Connector 96">
            <a:extLst>
              <a:ext uri="{FF2B5EF4-FFF2-40B4-BE49-F238E27FC236}">
                <a16:creationId xmlns:a16="http://schemas.microsoft.com/office/drawing/2014/main" id="{BBA06FE5-77B3-21F3-DDE0-C2C36CC99023}"/>
              </a:ext>
            </a:extLst>
          </p:cNvPr>
          <p:cNvCxnSpPr>
            <a:cxnSpLocks/>
            <a:stCxn id="90" idx="0"/>
          </p:cNvCxnSpPr>
          <p:nvPr/>
        </p:nvCxnSpPr>
        <p:spPr>
          <a:xfrm flipV="1">
            <a:off x="666846" y="4083128"/>
            <a:ext cx="0" cy="34362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BC85B87-6298-82F5-A60D-51B73214C439}"/>
              </a:ext>
            </a:extLst>
          </p:cNvPr>
          <p:cNvCxnSpPr>
            <a:cxnSpLocks/>
            <a:stCxn id="89" idx="0"/>
          </p:cNvCxnSpPr>
          <p:nvPr/>
        </p:nvCxnSpPr>
        <p:spPr>
          <a:xfrm flipV="1">
            <a:off x="2171102" y="4089939"/>
            <a:ext cx="0" cy="336809"/>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694EAEF0-A319-95E8-6C26-05950FC3ACF7}"/>
              </a:ext>
            </a:extLst>
          </p:cNvPr>
          <p:cNvSpPr/>
          <p:nvPr/>
        </p:nvSpPr>
        <p:spPr>
          <a:xfrm>
            <a:off x="133004" y="3144461"/>
            <a:ext cx="369276" cy="36927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2</a:t>
            </a:r>
          </a:p>
        </p:txBody>
      </p:sp>
      <p:cxnSp>
        <p:nvCxnSpPr>
          <p:cNvPr id="100" name="Connector: Elbow 81">
            <a:extLst>
              <a:ext uri="{FF2B5EF4-FFF2-40B4-BE49-F238E27FC236}">
                <a16:creationId xmlns:a16="http://schemas.microsoft.com/office/drawing/2014/main" id="{C15552C9-28CD-BEA4-E607-2FDF81A93834}"/>
              </a:ext>
            </a:extLst>
          </p:cNvPr>
          <p:cNvCxnSpPr>
            <a:stCxn id="57" idx="2"/>
            <a:endCxn id="96" idx="0"/>
          </p:cNvCxnSpPr>
          <p:nvPr/>
        </p:nvCxnSpPr>
        <p:spPr>
          <a:xfrm rot="5400000">
            <a:off x="2793404" y="1538813"/>
            <a:ext cx="441389" cy="3112403"/>
          </a:xfrm>
          <a:prstGeom prst="bentConnector3">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40A81803-80CC-C680-D6DD-9DA662ACC724}"/>
              </a:ext>
            </a:extLst>
          </p:cNvPr>
          <p:cNvSpPr/>
          <p:nvPr/>
        </p:nvSpPr>
        <p:spPr>
          <a:xfrm>
            <a:off x="3387101" y="3328594"/>
            <a:ext cx="2366393" cy="761345"/>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latin typeface="+mj-lt"/>
                <a:cs typeface="Courier New" panose="02070309020205020404" pitchFamily="49" charset="0"/>
              </a:rPr>
              <a:t>Query Scheduler</a:t>
            </a:r>
          </a:p>
        </p:txBody>
      </p:sp>
      <p:sp>
        <p:nvSpPr>
          <p:cNvPr id="102" name="Rectangle: Rounded Corners 83">
            <a:extLst>
              <a:ext uri="{FF2B5EF4-FFF2-40B4-BE49-F238E27FC236}">
                <a16:creationId xmlns:a16="http://schemas.microsoft.com/office/drawing/2014/main" id="{DB486BDD-917A-D049-9E3D-6DE1181B50F4}"/>
              </a:ext>
            </a:extLst>
          </p:cNvPr>
          <p:cNvSpPr/>
          <p:nvPr/>
        </p:nvSpPr>
        <p:spPr>
          <a:xfrm>
            <a:off x="3487309" y="3739458"/>
            <a:ext cx="2165976" cy="276680"/>
          </a:xfrm>
          <a:prstGeom prst="roundRect">
            <a:avLst/>
          </a:prstGeom>
          <a:solidFill>
            <a:schemeClr val="bg1">
              <a:lumMod val="9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mj-lt"/>
              </a:rPr>
              <a:t>SLO violation check</a:t>
            </a:r>
          </a:p>
        </p:txBody>
      </p:sp>
      <p:sp>
        <p:nvSpPr>
          <p:cNvPr id="103" name="Oval 102">
            <a:extLst>
              <a:ext uri="{FF2B5EF4-FFF2-40B4-BE49-F238E27FC236}">
                <a16:creationId xmlns:a16="http://schemas.microsoft.com/office/drawing/2014/main" id="{27F90631-6D95-F092-4C19-96C69D9AE8A7}"/>
              </a:ext>
            </a:extLst>
          </p:cNvPr>
          <p:cNvSpPr/>
          <p:nvPr/>
        </p:nvSpPr>
        <p:spPr>
          <a:xfrm>
            <a:off x="3202463" y="3144461"/>
            <a:ext cx="369276" cy="36927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3</a:t>
            </a:r>
          </a:p>
        </p:txBody>
      </p:sp>
      <p:cxnSp>
        <p:nvCxnSpPr>
          <p:cNvPr id="104" name="Straight Arrow Connector 103">
            <a:extLst>
              <a:ext uri="{FF2B5EF4-FFF2-40B4-BE49-F238E27FC236}">
                <a16:creationId xmlns:a16="http://schemas.microsoft.com/office/drawing/2014/main" id="{B5717E6E-65D8-E25B-A417-A59A8FC038C9}"/>
              </a:ext>
            </a:extLst>
          </p:cNvPr>
          <p:cNvCxnSpPr>
            <a:cxnSpLocks/>
          </p:cNvCxnSpPr>
          <p:nvPr/>
        </p:nvCxnSpPr>
        <p:spPr>
          <a:xfrm>
            <a:off x="2641092" y="3945596"/>
            <a:ext cx="746009"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72221ED4-F441-A0C6-DE3F-B31CDEF5B981}"/>
              </a:ext>
            </a:extLst>
          </p:cNvPr>
          <p:cNvCxnSpPr>
            <a:cxnSpLocks/>
          </p:cNvCxnSpPr>
          <p:nvPr/>
        </p:nvCxnSpPr>
        <p:spPr>
          <a:xfrm>
            <a:off x="2641092" y="3601573"/>
            <a:ext cx="746009"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6" name="TextBox 105">
                <a:extLst>
                  <a:ext uri="{FF2B5EF4-FFF2-40B4-BE49-F238E27FC236}">
                    <a16:creationId xmlns:a16="http://schemas.microsoft.com/office/drawing/2014/main" id="{DCADB70A-4E1A-AA74-8DDB-F8A20C7D942C}"/>
                  </a:ext>
                </a:extLst>
              </p:cNvPr>
              <p:cNvSpPr txBox="1"/>
              <p:nvPr/>
            </p:nvSpPr>
            <p:spPr>
              <a:xfrm>
                <a:off x="2858313" y="3455021"/>
                <a:ext cx="219612" cy="28443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𝑩</m:t>
                          </m:r>
                        </m:e>
                      </m:acc>
                    </m:oMath>
                  </m:oMathPara>
                </a14:m>
                <a:endParaRPr lang="en-US" b="1" dirty="0"/>
              </a:p>
            </p:txBody>
          </p:sp>
        </mc:Choice>
        <mc:Fallback>
          <p:sp>
            <p:nvSpPr>
              <p:cNvPr id="106" name="TextBox 105">
                <a:extLst>
                  <a:ext uri="{FF2B5EF4-FFF2-40B4-BE49-F238E27FC236}">
                    <a16:creationId xmlns:a16="http://schemas.microsoft.com/office/drawing/2014/main" id="{DCADB70A-4E1A-AA74-8DDB-F8A20C7D942C}"/>
                  </a:ext>
                </a:extLst>
              </p:cNvPr>
              <p:cNvSpPr txBox="1">
                <a:spLocks noRot="1" noChangeAspect="1" noMove="1" noResize="1" noEditPoints="1" noAdjustHandles="1" noChangeArrowheads="1" noChangeShapeType="1" noTextEdit="1"/>
              </p:cNvSpPr>
              <p:nvPr/>
            </p:nvSpPr>
            <p:spPr>
              <a:xfrm>
                <a:off x="2858313" y="3455021"/>
                <a:ext cx="219612" cy="284437"/>
              </a:xfrm>
              <a:prstGeom prst="rect">
                <a:avLst/>
              </a:prstGeom>
              <a:blipFill>
                <a:blip r:embed="rId3"/>
                <a:stretch>
                  <a:fillRect l="-27778" t="-21739" r="-22222" b="-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7" name="TextBox 106">
                <a:extLst>
                  <a:ext uri="{FF2B5EF4-FFF2-40B4-BE49-F238E27FC236}">
                    <a16:creationId xmlns:a16="http://schemas.microsoft.com/office/drawing/2014/main" id="{A2D9A383-F32B-FE41-7350-0BCDC626F92D}"/>
                  </a:ext>
                </a:extLst>
              </p:cNvPr>
              <p:cNvSpPr txBox="1"/>
              <p:nvPr/>
            </p:nvSpPr>
            <p:spPr>
              <a:xfrm>
                <a:off x="2782787" y="3810338"/>
                <a:ext cx="378309" cy="28418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𝑲𝑽</m:t>
                          </m:r>
                        </m:e>
                      </m:acc>
                    </m:oMath>
                  </m:oMathPara>
                </a14:m>
                <a:endParaRPr lang="en-US" b="1" dirty="0"/>
              </a:p>
            </p:txBody>
          </p:sp>
        </mc:Choice>
        <mc:Fallback>
          <p:sp>
            <p:nvSpPr>
              <p:cNvPr id="107" name="TextBox 106">
                <a:extLst>
                  <a:ext uri="{FF2B5EF4-FFF2-40B4-BE49-F238E27FC236}">
                    <a16:creationId xmlns:a16="http://schemas.microsoft.com/office/drawing/2014/main" id="{A2D9A383-F32B-FE41-7350-0BCDC626F92D}"/>
                  </a:ext>
                </a:extLst>
              </p:cNvPr>
              <p:cNvSpPr txBox="1">
                <a:spLocks noRot="1" noChangeAspect="1" noMove="1" noResize="1" noEditPoints="1" noAdjustHandles="1" noChangeArrowheads="1" noChangeShapeType="1" noTextEdit="1"/>
              </p:cNvSpPr>
              <p:nvPr/>
            </p:nvSpPr>
            <p:spPr>
              <a:xfrm>
                <a:off x="2782787" y="3810338"/>
                <a:ext cx="378309" cy="284180"/>
              </a:xfrm>
              <a:prstGeom prst="rect">
                <a:avLst/>
              </a:prstGeom>
              <a:blipFill>
                <a:blip r:embed="rId4"/>
                <a:stretch>
                  <a:fillRect l="-9375" t="-21739" r="-9375" b="-8696"/>
                </a:stretch>
              </a:blipFill>
            </p:spPr>
            <p:txBody>
              <a:bodyPr/>
              <a:lstStyle/>
              <a:p>
                <a:r>
                  <a:rPr lang="en-US">
                    <a:noFill/>
                  </a:rPr>
                  <a:t> </a:t>
                </a:r>
              </a:p>
            </p:txBody>
          </p:sp>
        </mc:Fallback>
      </mc:AlternateContent>
      <p:sp>
        <p:nvSpPr>
          <p:cNvPr id="108" name="Rectangle: Rounded Corners 5">
            <a:extLst>
              <a:ext uri="{FF2B5EF4-FFF2-40B4-BE49-F238E27FC236}">
                <a16:creationId xmlns:a16="http://schemas.microsoft.com/office/drawing/2014/main" id="{4E66A16F-3341-ADA7-9D0A-ACD0FFBA5C84}"/>
              </a:ext>
            </a:extLst>
          </p:cNvPr>
          <p:cNvSpPr/>
          <p:nvPr/>
        </p:nvSpPr>
        <p:spPr>
          <a:xfrm>
            <a:off x="5963429" y="3428707"/>
            <a:ext cx="946966" cy="561117"/>
          </a:xfrm>
          <a:prstGeom prst="roundRect">
            <a:avLst/>
          </a:prstGeom>
          <a:solidFill>
            <a:srgbClr val="FFE0D5"/>
          </a:solidFill>
          <a:ln w="28575">
            <a:solidFill>
              <a:srgbClr val="FF5F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ML Model</a:t>
            </a:r>
          </a:p>
        </p:txBody>
      </p:sp>
      <p:cxnSp>
        <p:nvCxnSpPr>
          <p:cNvPr id="109" name="Straight Arrow Connector 108">
            <a:extLst>
              <a:ext uri="{FF2B5EF4-FFF2-40B4-BE49-F238E27FC236}">
                <a16:creationId xmlns:a16="http://schemas.microsoft.com/office/drawing/2014/main" id="{56F287F5-2360-2D0C-1C6E-DC1414269243}"/>
              </a:ext>
            </a:extLst>
          </p:cNvPr>
          <p:cNvCxnSpPr>
            <a:cxnSpLocks/>
            <a:stCxn id="108" idx="1"/>
            <a:endCxn id="101" idx="3"/>
          </p:cNvCxnSpPr>
          <p:nvPr/>
        </p:nvCxnSpPr>
        <p:spPr>
          <a:xfrm flipH="1">
            <a:off x="5753494" y="3709266"/>
            <a:ext cx="209935" cy="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F64F4E0E-35F4-B6F5-736B-2E8A994F4C32}"/>
              </a:ext>
            </a:extLst>
          </p:cNvPr>
          <p:cNvSpPr/>
          <p:nvPr/>
        </p:nvSpPr>
        <p:spPr>
          <a:xfrm>
            <a:off x="7120330" y="3337679"/>
            <a:ext cx="1718672" cy="74846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latin typeface="+mj-lt"/>
                <a:cs typeface="Courier New" panose="02070309020205020404" pitchFamily="49" charset="0"/>
              </a:rPr>
              <a:t>Throttling Controller</a:t>
            </a:r>
          </a:p>
        </p:txBody>
      </p:sp>
      <p:cxnSp>
        <p:nvCxnSpPr>
          <p:cNvPr id="111" name="Straight Arrow Connector 110">
            <a:extLst>
              <a:ext uri="{FF2B5EF4-FFF2-40B4-BE49-F238E27FC236}">
                <a16:creationId xmlns:a16="http://schemas.microsoft.com/office/drawing/2014/main" id="{0A93C2AD-EB62-E7CE-472C-D0ED70B048D5}"/>
              </a:ext>
            </a:extLst>
          </p:cNvPr>
          <p:cNvCxnSpPr>
            <a:cxnSpLocks/>
            <a:stCxn id="108" idx="3"/>
            <a:endCxn id="110" idx="1"/>
          </p:cNvCxnSpPr>
          <p:nvPr/>
        </p:nvCxnSpPr>
        <p:spPr>
          <a:xfrm>
            <a:off x="6910395" y="3709266"/>
            <a:ext cx="209935" cy="264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FFB16F62-E3B5-5A79-D9BF-E8A4F41DABDE}"/>
              </a:ext>
            </a:extLst>
          </p:cNvPr>
          <p:cNvSpPr/>
          <p:nvPr/>
        </p:nvSpPr>
        <p:spPr>
          <a:xfrm>
            <a:off x="6935692" y="3144461"/>
            <a:ext cx="369276" cy="36927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4</a:t>
            </a:r>
          </a:p>
        </p:txBody>
      </p:sp>
      <p:sp>
        <p:nvSpPr>
          <p:cNvPr id="113" name="Rectangle 112">
            <a:extLst>
              <a:ext uri="{FF2B5EF4-FFF2-40B4-BE49-F238E27FC236}">
                <a16:creationId xmlns:a16="http://schemas.microsoft.com/office/drawing/2014/main" id="{63657E31-D802-70C6-B724-1CC244EAB154}"/>
              </a:ext>
            </a:extLst>
          </p:cNvPr>
          <p:cNvSpPr/>
          <p:nvPr/>
        </p:nvSpPr>
        <p:spPr>
          <a:xfrm>
            <a:off x="7166245" y="5035820"/>
            <a:ext cx="1718673" cy="1201783"/>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cs typeface="Courier New" panose="02070309020205020404" pitchFamily="49" charset="0"/>
              </a:rPr>
              <a:t>Autoscaling Mechanism</a:t>
            </a:r>
          </a:p>
        </p:txBody>
      </p:sp>
      <p:sp>
        <p:nvSpPr>
          <p:cNvPr id="114" name="Oval 113">
            <a:extLst>
              <a:ext uri="{FF2B5EF4-FFF2-40B4-BE49-F238E27FC236}">
                <a16:creationId xmlns:a16="http://schemas.microsoft.com/office/drawing/2014/main" id="{26735ADB-0B50-6520-4B78-42A243068C1F}"/>
              </a:ext>
            </a:extLst>
          </p:cNvPr>
          <p:cNvSpPr/>
          <p:nvPr/>
        </p:nvSpPr>
        <p:spPr>
          <a:xfrm>
            <a:off x="7015362" y="4856109"/>
            <a:ext cx="369276" cy="36927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mj-lt"/>
              </a:rPr>
              <a:t>5</a:t>
            </a:r>
          </a:p>
        </p:txBody>
      </p:sp>
    </p:spTree>
    <p:extLst>
      <p:ext uri="{BB962C8B-B14F-4D97-AF65-F5344CB8AC3E}">
        <p14:creationId xmlns:p14="http://schemas.microsoft.com/office/powerpoint/2010/main" val="1091295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4A06E-E2AD-94C4-519D-C45B7FBB282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8905775-F4DD-5A83-4E96-5F57DD606A54}"/>
              </a:ext>
            </a:extLst>
          </p:cNvPr>
          <p:cNvSpPr>
            <a:spLocks noGrp="1"/>
          </p:cNvSpPr>
          <p:nvPr>
            <p:ph type="title"/>
          </p:nvPr>
        </p:nvSpPr>
        <p:spPr/>
        <p:txBody>
          <a:bodyPr/>
          <a:lstStyle/>
          <a:p>
            <a:r>
              <a:rPr lang="en-US" dirty="0">
                <a:solidFill>
                  <a:schemeClr val="accent1">
                    <a:lumMod val="75000"/>
                  </a:schemeClr>
                </a:solidFill>
              </a:rPr>
              <a:t>Outline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77AE4A2F-C6C2-DA15-943C-90584E128C0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795454B2-1BC6-7BEF-CC73-B795812394D0}"/>
              </a:ext>
            </a:extLst>
          </p:cNvPr>
          <p:cNvSpPr>
            <a:spLocks noGrp="1"/>
          </p:cNvSpPr>
          <p:nvPr>
            <p:ph type="sldNum" sz="quarter" idx="12"/>
          </p:nvPr>
        </p:nvSpPr>
        <p:spPr/>
        <p:txBody>
          <a:bodyPr/>
          <a:lstStyle/>
          <a:p>
            <a:fld id="{CBE5B309-C2CE-4D90-B104-F7E98438FC65}" type="slidenum">
              <a:rPr lang="tr-TR" smtClean="0">
                <a:latin typeface="+mj-lt"/>
              </a:rPr>
              <a:t>34</a:t>
            </a:fld>
            <a:endParaRPr lang="tr-TR" dirty="0">
              <a:latin typeface="+mj-lt"/>
            </a:endParaRPr>
          </a:p>
        </p:txBody>
      </p:sp>
      <p:sp>
        <p:nvSpPr>
          <p:cNvPr id="6" name="Rectangle 15">
            <a:extLst>
              <a:ext uri="{FF2B5EF4-FFF2-40B4-BE49-F238E27FC236}">
                <a16:creationId xmlns:a16="http://schemas.microsoft.com/office/drawing/2014/main" id="{C7D0B291-4975-C211-156F-644C261F3200}"/>
              </a:ext>
            </a:extLst>
          </p:cNvPr>
          <p:cNvSpPr/>
          <p:nvPr/>
        </p:nvSpPr>
        <p:spPr>
          <a:xfrm>
            <a:off x="224261" y="1032559"/>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solidFill>
                  <a:schemeClr val="bg1"/>
                </a:solidFill>
                <a:latin typeface="+mj-lt"/>
                <a:ea typeface="Cambria"/>
              </a:rPr>
              <a:t>Background</a:t>
            </a:r>
          </a:p>
        </p:txBody>
      </p:sp>
      <p:sp>
        <p:nvSpPr>
          <p:cNvPr id="8" name="Rectangle 2">
            <a:extLst>
              <a:ext uri="{FF2B5EF4-FFF2-40B4-BE49-F238E27FC236}">
                <a16:creationId xmlns:a16="http://schemas.microsoft.com/office/drawing/2014/main" id="{3B1E672E-FA7C-7777-DAEF-77F3D0CA5904}"/>
              </a:ext>
            </a:extLst>
          </p:cNvPr>
          <p:cNvSpPr/>
          <p:nvPr/>
        </p:nvSpPr>
        <p:spPr>
          <a:xfrm>
            <a:off x="224261" y="5238536"/>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mj-lt"/>
              </a:rPr>
              <a:t>Conclusion</a:t>
            </a:r>
          </a:p>
        </p:txBody>
      </p:sp>
      <p:sp>
        <p:nvSpPr>
          <p:cNvPr id="9" name="Rectangle 25">
            <a:extLst>
              <a:ext uri="{FF2B5EF4-FFF2-40B4-BE49-F238E27FC236}">
                <a16:creationId xmlns:a16="http://schemas.microsoft.com/office/drawing/2014/main" id="{8DDAADF5-EDFC-DEE5-4511-11BE332D29C0}"/>
              </a:ext>
            </a:extLst>
          </p:cNvPr>
          <p:cNvSpPr/>
          <p:nvPr/>
        </p:nvSpPr>
        <p:spPr>
          <a:xfrm>
            <a:off x="224261" y="3135547"/>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i="1" dirty="0" err="1">
                <a:latin typeface="+mj-lt"/>
                <a:ea typeface="+mn-lt"/>
                <a:cs typeface="+mn-lt"/>
              </a:rPr>
              <a:t>throttLL’eM</a:t>
            </a:r>
            <a:r>
              <a:rPr lang="en-US" sz="3200" dirty="0">
                <a:latin typeface="+mj-lt"/>
                <a:ea typeface="+mn-lt"/>
                <a:cs typeface="+mn-lt"/>
              </a:rPr>
              <a:t>: Mechanism</a:t>
            </a:r>
            <a:endParaRPr lang="tr-TR" sz="3200" dirty="0">
              <a:latin typeface="+mj-lt"/>
            </a:endParaRPr>
          </a:p>
        </p:txBody>
      </p:sp>
      <p:sp>
        <p:nvSpPr>
          <p:cNvPr id="10" name="Rectangle 25">
            <a:extLst>
              <a:ext uri="{FF2B5EF4-FFF2-40B4-BE49-F238E27FC236}">
                <a16:creationId xmlns:a16="http://schemas.microsoft.com/office/drawing/2014/main" id="{AEDEC184-BA6E-4EBD-CE5A-C7E0B8383986}"/>
              </a:ext>
            </a:extLst>
          </p:cNvPr>
          <p:cNvSpPr/>
          <p:nvPr/>
        </p:nvSpPr>
        <p:spPr>
          <a:xfrm>
            <a:off x="224261" y="4187041"/>
            <a:ext cx="8672264" cy="810132"/>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Evaluation</a:t>
            </a:r>
            <a:endParaRPr lang="tr-TR" dirty="0">
              <a:latin typeface="+mj-lt"/>
              <a:ea typeface="+mn-lt"/>
              <a:cs typeface="+mn-lt"/>
            </a:endParaRPr>
          </a:p>
        </p:txBody>
      </p:sp>
      <p:sp>
        <p:nvSpPr>
          <p:cNvPr id="3" name="Rectangle 25">
            <a:extLst>
              <a:ext uri="{FF2B5EF4-FFF2-40B4-BE49-F238E27FC236}">
                <a16:creationId xmlns:a16="http://schemas.microsoft.com/office/drawing/2014/main" id="{78B1D7A5-88BB-2193-D04A-E480FE587BCA}"/>
              </a:ext>
            </a:extLst>
          </p:cNvPr>
          <p:cNvSpPr/>
          <p:nvPr/>
        </p:nvSpPr>
        <p:spPr>
          <a:xfrm>
            <a:off x="235868" y="2084053"/>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Motivation</a:t>
            </a:r>
            <a:endParaRPr lang="tr-TR" sz="3200" dirty="0">
              <a:latin typeface="+mj-lt"/>
            </a:endParaRPr>
          </a:p>
        </p:txBody>
      </p:sp>
    </p:spTree>
    <p:extLst>
      <p:ext uri="{BB962C8B-B14F-4D97-AF65-F5344CB8AC3E}">
        <p14:creationId xmlns:p14="http://schemas.microsoft.com/office/powerpoint/2010/main" val="371711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5292D5-F8C1-AD30-C072-08A7640D06F1}"/>
              </a:ext>
            </a:extLst>
          </p:cNvPr>
          <p:cNvSpPr>
            <a:spLocks noGrp="1"/>
          </p:cNvSpPr>
          <p:nvPr>
            <p:ph type="title"/>
          </p:nvPr>
        </p:nvSpPr>
        <p:spPr/>
        <p:txBody>
          <a:bodyPr/>
          <a:lstStyle/>
          <a:p>
            <a:r>
              <a:rPr lang="en-US" dirty="0">
                <a:solidFill>
                  <a:schemeClr val="accent1">
                    <a:lumMod val="75000"/>
                  </a:schemeClr>
                </a:solidFill>
              </a:rPr>
              <a:t>Evaluation Methodology</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3DF2AF44-2599-F2B6-96FB-27FFBD96AED8}"/>
              </a:ext>
            </a:extLst>
          </p:cNvPr>
          <p:cNvSpPr>
            <a:spLocks noGrp="1"/>
          </p:cNvSpPr>
          <p:nvPr>
            <p:ph idx="1"/>
          </p:nvPr>
        </p:nvSpPr>
        <p:spPr>
          <a:xfrm>
            <a:off x="-1" y="888985"/>
            <a:ext cx="9143999" cy="5790451"/>
          </a:xfrm>
        </p:spPr>
        <p:txBody>
          <a:bodyPr>
            <a:normAutofit/>
          </a:bodyPr>
          <a:lstStyle/>
          <a:p>
            <a:pPr marL="0" indent="0">
              <a:buClr>
                <a:schemeClr val="tx1"/>
              </a:buClr>
              <a:buNone/>
            </a:pPr>
            <a:endParaRPr lang="en-US" sz="500" dirty="0"/>
          </a:p>
          <a:p>
            <a:pPr>
              <a:buClr>
                <a:schemeClr val="tx1"/>
              </a:buClr>
            </a:pPr>
            <a:r>
              <a:rPr lang="en-US" sz="2400" b="1" dirty="0">
                <a:solidFill>
                  <a:srgbClr val="6D40DC"/>
                </a:solidFill>
              </a:rPr>
              <a:t>System Configuration: NVIDIA DGX-A100</a:t>
            </a:r>
          </a:p>
          <a:p>
            <a:pPr marL="457200" lvl="1" indent="0">
              <a:buClr>
                <a:schemeClr val="tx1"/>
              </a:buClr>
              <a:buNone/>
            </a:pPr>
            <a:r>
              <a:rPr lang="en-US" sz="1600" b="1" dirty="0"/>
              <a:t>Processor</a:t>
            </a:r>
            <a:r>
              <a:rPr lang="en-US" sz="1600" dirty="0"/>
              <a:t> 		</a:t>
            </a:r>
            <a:r>
              <a:rPr lang="en-US" sz="1600" b="1" dirty="0"/>
              <a:t>2x</a:t>
            </a:r>
            <a:r>
              <a:rPr lang="en-US" sz="1600" dirty="0"/>
              <a:t> AMD EPYC 7742</a:t>
            </a:r>
          </a:p>
          <a:p>
            <a:pPr marL="457200" lvl="1" indent="0">
              <a:buClr>
                <a:schemeClr val="tx1"/>
              </a:buClr>
              <a:buNone/>
            </a:pPr>
            <a:r>
              <a:rPr lang="en-US" sz="1600" b="1" dirty="0"/>
              <a:t>DRAM</a:t>
            </a:r>
            <a:r>
              <a:rPr lang="en-US" sz="1600" dirty="0"/>
              <a:t> 		</a:t>
            </a:r>
            <a:r>
              <a:rPr lang="en-US" sz="1600" b="1" dirty="0"/>
              <a:t>1TB</a:t>
            </a:r>
            <a:r>
              <a:rPr lang="en-US" sz="1600" dirty="0"/>
              <a:t> DDR4</a:t>
            </a:r>
          </a:p>
          <a:p>
            <a:pPr marL="457200" lvl="1" indent="0">
              <a:buClr>
                <a:schemeClr val="tx1"/>
              </a:buClr>
              <a:buNone/>
            </a:pPr>
            <a:r>
              <a:rPr lang="en-US" sz="1600" b="1" dirty="0"/>
              <a:t>GPUs</a:t>
            </a:r>
            <a:r>
              <a:rPr lang="en-US" sz="1600" dirty="0"/>
              <a:t>		</a:t>
            </a:r>
            <a:r>
              <a:rPr lang="en-US" sz="1600" b="1" dirty="0"/>
              <a:t>8x</a:t>
            </a:r>
            <a:r>
              <a:rPr lang="en-US" sz="1600" dirty="0"/>
              <a:t> NVIDIA A100-SXM4-40GB</a:t>
            </a:r>
          </a:p>
          <a:p>
            <a:pPr marL="457200" lvl="1" indent="0">
              <a:buClr>
                <a:schemeClr val="tx1"/>
              </a:buClr>
              <a:buNone/>
            </a:pPr>
            <a:r>
              <a:rPr lang="en-US" sz="1600" b="1" dirty="0"/>
              <a:t>Software</a:t>
            </a:r>
            <a:r>
              <a:rPr lang="en-US" sz="1600" dirty="0"/>
              <a:t>		</a:t>
            </a:r>
            <a:r>
              <a:rPr lang="en-US" sz="1600" b="1" dirty="0"/>
              <a:t>NVIDIA</a:t>
            </a:r>
            <a:r>
              <a:rPr lang="en-US" sz="1600" dirty="0"/>
              <a:t> Triton + </a:t>
            </a:r>
            <a:r>
              <a:rPr lang="en-US" sz="1600" dirty="0" err="1"/>
              <a:t>TensorRT</a:t>
            </a:r>
            <a:r>
              <a:rPr lang="en-US" sz="1600" dirty="0"/>
              <a:t>-LLM backend</a:t>
            </a:r>
          </a:p>
          <a:p>
            <a:pPr marL="457200" lvl="1" indent="0">
              <a:buClr>
                <a:schemeClr val="tx1"/>
              </a:buClr>
              <a:buNone/>
            </a:pPr>
            <a:br>
              <a:rPr lang="en-US" sz="2000" dirty="0"/>
            </a:br>
            <a:endParaRPr lang="en-US" sz="900" dirty="0"/>
          </a:p>
          <a:p>
            <a:pPr>
              <a:buClr>
                <a:schemeClr val="tx1"/>
              </a:buClr>
            </a:pPr>
            <a:r>
              <a:rPr lang="tr-TR" sz="2400" b="1" dirty="0" err="1">
                <a:solidFill>
                  <a:srgbClr val="E28700"/>
                </a:solidFill>
              </a:rPr>
              <a:t>Evaluated</a:t>
            </a:r>
            <a:r>
              <a:rPr lang="tr-TR" sz="2400" b="1" dirty="0">
                <a:solidFill>
                  <a:srgbClr val="E28700"/>
                </a:solidFill>
              </a:rPr>
              <a:t> </a:t>
            </a:r>
            <a:r>
              <a:rPr lang="tr-TR" sz="2400" b="1" dirty="0" err="1">
                <a:solidFill>
                  <a:srgbClr val="E28700"/>
                </a:solidFill>
              </a:rPr>
              <a:t>LLMs</a:t>
            </a:r>
            <a:r>
              <a:rPr lang="en-US" sz="2400" b="1" dirty="0">
                <a:solidFill>
                  <a:srgbClr val="E28700"/>
                </a:solidFill>
              </a:rPr>
              <a:t>: </a:t>
            </a:r>
            <a:r>
              <a:rPr lang="en-US" sz="2400" b="1" dirty="0" err="1">
                <a:solidFill>
                  <a:srgbClr val="E28700"/>
                </a:solidFill>
              </a:rPr>
              <a:t>LLaMa</a:t>
            </a:r>
            <a:r>
              <a:rPr lang="en-US" sz="2400" b="1" dirty="0">
                <a:solidFill>
                  <a:srgbClr val="E28700"/>
                </a:solidFill>
              </a:rPr>
              <a:t> family of models</a:t>
            </a:r>
          </a:p>
          <a:p>
            <a:pPr marL="457200" lvl="1" indent="0">
              <a:buClr>
                <a:schemeClr val="tx1"/>
              </a:buClr>
              <a:buNone/>
            </a:pPr>
            <a:r>
              <a:rPr lang="en-US" sz="1600" b="1" dirty="0"/>
              <a:t>LLaMa3 8B 	</a:t>
            </a:r>
            <a:r>
              <a:rPr lang="en-US" sz="1600" dirty="0"/>
              <a:t>TP1 configuration</a:t>
            </a:r>
          </a:p>
          <a:p>
            <a:pPr marL="457200" lvl="1" indent="0">
              <a:buClr>
                <a:schemeClr val="tx1"/>
              </a:buClr>
              <a:buNone/>
            </a:pPr>
            <a:r>
              <a:rPr lang="en-US" sz="1600" b="1" dirty="0"/>
              <a:t>LLaMa2 13B	</a:t>
            </a:r>
            <a:r>
              <a:rPr lang="en-US" sz="1600" dirty="0"/>
              <a:t>TP1, TP2 and TP4 configurations</a:t>
            </a:r>
            <a:endParaRPr lang="en-US" sz="1600" b="1" dirty="0"/>
          </a:p>
          <a:p>
            <a:pPr marL="457200" lvl="1" indent="0">
              <a:buClr>
                <a:schemeClr val="tx1"/>
              </a:buClr>
              <a:buNone/>
            </a:pPr>
            <a:r>
              <a:rPr lang="en-US" sz="1600" b="1" dirty="0"/>
              <a:t>LLaMa3 70B 	</a:t>
            </a:r>
            <a:r>
              <a:rPr lang="en-US" sz="1600" dirty="0"/>
              <a:t>TP8 configuration</a:t>
            </a:r>
          </a:p>
          <a:p>
            <a:pPr marL="457200" lvl="1" indent="0">
              <a:buClr>
                <a:schemeClr val="tx1"/>
              </a:buClr>
              <a:buNone/>
            </a:pPr>
            <a:endParaRPr lang="en-US" sz="2400" b="1" dirty="0">
              <a:solidFill>
                <a:srgbClr val="E28700"/>
              </a:solidFill>
            </a:endParaRPr>
          </a:p>
          <a:p>
            <a:pPr>
              <a:buClr>
                <a:schemeClr val="tx1"/>
              </a:buClr>
            </a:pPr>
            <a:r>
              <a:rPr lang="en-US" sz="2400" b="1" dirty="0">
                <a:solidFill>
                  <a:srgbClr val="316CE3"/>
                </a:solidFill>
              </a:rPr>
              <a:t>LLM Inference Trace:</a:t>
            </a:r>
          </a:p>
          <a:p>
            <a:pPr lvl="1">
              <a:buClr>
                <a:schemeClr val="tx1"/>
              </a:buClr>
            </a:pPr>
            <a:r>
              <a:rPr lang="en-US" sz="2000" dirty="0"/>
              <a:t>Inference trace from Azure </a:t>
            </a:r>
          </a:p>
          <a:p>
            <a:pPr lvl="1">
              <a:buClr>
                <a:schemeClr val="tx1"/>
              </a:buClr>
            </a:pPr>
            <a:r>
              <a:rPr lang="en-US" sz="2000" dirty="0"/>
              <a:t>Contains query input and generation lengths</a:t>
            </a:r>
          </a:p>
          <a:p>
            <a:pPr lvl="1">
              <a:buClr>
                <a:schemeClr val="tx1"/>
              </a:buClr>
            </a:pPr>
            <a:r>
              <a:rPr lang="en-US" sz="2000" dirty="0"/>
              <a:t>Time-scaled to match the peak performance of the evaluated system</a:t>
            </a:r>
          </a:p>
          <a:p>
            <a:pPr lvl="1">
              <a:buClr>
                <a:schemeClr val="tx1"/>
              </a:buClr>
            </a:pPr>
            <a:endParaRPr lang="en-US" sz="2000" dirty="0"/>
          </a:p>
          <a:p>
            <a:pPr marL="457200" lvl="1" indent="0">
              <a:buClr>
                <a:schemeClr val="tx1"/>
              </a:buClr>
              <a:buNone/>
            </a:pPr>
            <a:endParaRPr lang="en-US" sz="2000" dirty="0"/>
          </a:p>
        </p:txBody>
      </p:sp>
      <p:sp>
        <p:nvSpPr>
          <p:cNvPr id="4" name="Alt Bilgi Yer Tutucusu 3">
            <a:extLst>
              <a:ext uri="{FF2B5EF4-FFF2-40B4-BE49-F238E27FC236}">
                <a16:creationId xmlns:a16="http://schemas.microsoft.com/office/drawing/2014/main" id="{B06F337D-0B82-934B-BB1B-F0C6683233D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BF35BAA8-F1E3-965B-9DAA-B551ED12D67E}"/>
              </a:ext>
            </a:extLst>
          </p:cNvPr>
          <p:cNvSpPr>
            <a:spLocks noGrp="1"/>
          </p:cNvSpPr>
          <p:nvPr>
            <p:ph type="sldNum" sz="quarter" idx="12"/>
          </p:nvPr>
        </p:nvSpPr>
        <p:spPr/>
        <p:txBody>
          <a:bodyPr/>
          <a:lstStyle/>
          <a:p>
            <a:fld id="{CBE5B309-C2CE-4D90-B104-F7E98438FC65}" type="slidenum">
              <a:rPr lang="tr-TR" smtClean="0">
                <a:latin typeface="+mj-lt"/>
              </a:rPr>
              <a:t>35</a:t>
            </a:fld>
            <a:endParaRPr lang="tr-TR" dirty="0">
              <a:latin typeface="+mj-lt"/>
            </a:endParaRPr>
          </a:p>
        </p:txBody>
      </p:sp>
    </p:spTree>
    <p:extLst>
      <p:ext uri="{BB962C8B-B14F-4D97-AF65-F5344CB8AC3E}">
        <p14:creationId xmlns:p14="http://schemas.microsoft.com/office/powerpoint/2010/main" val="1821270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624B8-CA53-99BD-28BD-5D15AEF3321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C30E031-973F-8F1C-51E7-49911089D2BB}"/>
              </a:ext>
            </a:extLst>
          </p:cNvPr>
          <p:cNvSpPr>
            <a:spLocks noGrp="1"/>
          </p:cNvSpPr>
          <p:nvPr>
            <p:ph type="title"/>
          </p:nvPr>
        </p:nvSpPr>
        <p:spPr/>
        <p:txBody>
          <a:bodyPr/>
          <a:lstStyle/>
          <a:p>
            <a:r>
              <a:rPr lang="en-US" dirty="0">
                <a:solidFill>
                  <a:schemeClr val="accent1">
                    <a:lumMod val="75000"/>
                  </a:schemeClr>
                </a:solidFill>
              </a:rPr>
              <a:t>Evaluation Results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B8201CA5-1D60-85F2-89B7-C002F2A3F578}"/>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DCC88A06-FB3D-6FBF-4C8F-7ED3B82FA8FE}"/>
              </a:ext>
            </a:extLst>
          </p:cNvPr>
          <p:cNvSpPr>
            <a:spLocks noGrp="1"/>
          </p:cNvSpPr>
          <p:nvPr>
            <p:ph type="sldNum" sz="quarter" idx="12"/>
          </p:nvPr>
        </p:nvSpPr>
        <p:spPr/>
        <p:txBody>
          <a:bodyPr/>
          <a:lstStyle/>
          <a:p>
            <a:fld id="{CBE5B309-C2CE-4D90-B104-F7E98438FC65}" type="slidenum">
              <a:rPr lang="tr-TR" smtClean="0">
                <a:latin typeface="+mj-lt"/>
              </a:rPr>
              <a:t>36</a:t>
            </a:fld>
            <a:endParaRPr lang="tr-TR" dirty="0">
              <a:latin typeface="+mj-lt"/>
            </a:endParaRPr>
          </a:p>
        </p:txBody>
      </p:sp>
      <p:sp>
        <p:nvSpPr>
          <p:cNvPr id="10" name="Rectangle 25">
            <a:extLst>
              <a:ext uri="{FF2B5EF4-FFF2-40B4-BE49-F238E27FC236}">
                <a16:creationId xmlns:a16="http://schemas.microsoft.com/office/drawing/2014/main" id="{99B7C8C9-6A8E-5F44-6E7F-83EC7C6215AA}"/>
              </a:ext>
            </a:extLst>
          </p:cNvPr>
          <p:cNvSpPr/>
          <p:nvPr/>
        </p:nvSpPr>
        <p:spPr>
          <a:xfrm>
            <a:off x="-77821" y="1361019"/>
            <a:ext cx="9299642" cy="101042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11" name="TextBox 10">
            <a:extLst>
              <a:ext uri="{FF2B5EF4-FFF2-40B4-BE49-F238E27FC236}">
                <a16:creationId xmlns:a16="http://schemas.microsoft.com/office/drawing/2014/main" id="{066AA159-ADAA-7AEF-D3B0-D1C6710A0467}"/>
              </a:ext>
            </a:extLst>
          </p:cNvPr>
          <p:cNvSpPr txBox="1"/>
          <p:nvPr/>
        </p:nvSpPr>
        <p:spPr>
          <a:xfrm>
            <a:off x="133004" y="1463523"/>
            <a:ext cx="875490" cy="769441"/>
          </a:xfrm>
          <a:prstGeom prst="rect">
            <a:avLst/>
          </a:prstGeom>
          <a:noFill/>
        </p:spPr>
        <p:txBody>
          <a:bodyPr wrap="square" rtlCol="0" anchor="ctr">
            <a:spAutoFit/>
          </a:bodyPr>
          <a:lstStyle/>
          <a:p>
            <a:pPr algn="ctr"/>
            <a:r>
              <a:rPr lang="en-US" sz="4400" dirty="0">
                <a:solidFill>
                  <a:schemeClr val="bg1"/>
                </a:solidFill>
                <a:latin typeface="+mj-lt"/>
              </a:rPr>
              <a:t>1)</a:t>
            </a:r>
          </a:p>
        </p:txBody>
      </p:sp>
      <p:sp>
        <p:nvSpPr>
          <p:cNvPr id="12" name="TextBox 11">
            <a:extLst>
              <a:ext uri="{FF2B5EF4-FFF2-40B4-BE49-F238E27FC236}">
                <a16:creationId xmlns:a16="http://schemas.microsoft.com/office/drawing/2014/main" id="{BF7083D6-DDAF-C3A7-C48B-BBD3A0DB470B}"/>
              </a:ext>
            </a:extLst>
          </p:cNvPr>
          <p:cNvSpPr txBox="1"/>
          <p:nvPr/>
        </p:nvSpPr>
        <p:spPr>
          <a:xfrm>
            <a:off x="903082" y="1525077"/>
            <a:ext cx="8424152" cy="646331"/>
          </a:xfrm>
          <a:prstGeom prst="rect">
            <a:avLst/>
          </a:prstGeom>
          <a:noFill/>
        </p:spPr>
        <p:txBody>
          <a:bodyPr wrap="square" rtlCol="0" anchor="ctr">
            <a:spAutoFit/>
          </a:bodyPr>
          <a:lstStyle/>
          <a:p>
            <a:r>
              <a:rPr lang="en-US" sz="3600" dirty="0">
                <a:solidFill>
                  <a:schemeClr val="bg1"/>
                </a:solidFill>
                <a:latin typeface="+mj-lt"/>
              </a:rPr>
              <a:t>Performance Modeling Evaluation</a:t>
            </a:r>
          </a:p>
        </p:txBody>
      </p:sp>
      <p:sp>
        <p:nvSpPr>
          <p:cNvPr id="3" name="Rectangle 25">
            <a:extLst>
              <a:ext uri="{FF2B5EF4-FFF2-40B4-BE49-F238E27FC236}">
                <a16:creationId xmlns:a16="http://schemas.microsoft.com/office/drawing/2014/main" id="{0E9F97DB-CA3A-E10A-9C61-AB60CE3D7D83}"/>
              </a:ext>
            </a:extLst>
          </p:cNvPr>
          <p:cNvSpPr/>
          <p:nvPr/>
        </p:nvSpPr>
        <p:spPr>
          <a:xfrm>
            <a:off x="-77821" y="2801435"/>
            <a:ext cx="9299642" cy="10104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6" name="TextBox 5">
            <a:extLst>
              <a:ext uri="{FF2B5EF4-FFF2-40B4-BE49-F238E27FC236}">
                <a16:creationId xmlns:a16="http://schemas.microsoft.com/office/drawing/2014/main" id="{92D19C99-B6C0-2AF6-1646-B85D5B22C5C0}"/>
              </a:ext>
            </a:extLst>
          </p:cNvPr>
          <p:cNvSpPr txBox="1"/>
          <p:nvPr/>
        </p:nvSpPr>
        <p:spPr>
          <a:xfrm>
            <a:off x="133004" y="2903939"/>
            <a:ext cx="875490" cy="769441"/>
          </a:xfrm>
          <a:prstGeom prst="rect">
            <a:avLst/>
          </a:prstGeom>
          <a:noFill/>
        </p:spPr>
        <p:txBody>
          <a:bodyPr wrap="square" rtlCol="0" anchor="ctr">
            <a:spAutoFit/>
          </a:bodyPr>
          <a:lstStyle/>
          <a:p>
            <a:pPr algn="ctr"/>
            <a:r>
              <a:rPr lang="el-GR" sz="4400" dirty="0">
                <a:solidFill>
                  <a:schemeClr val="bg1"/>
                </a:solidFill>
                <a:latin typeface="+mj-lt"/>
              </a:rPr>
              <a:t>2</a:t>
            </a:r>
            <a:r>
              <a:rPr lang="en-US" sz="4400" dirty="0">
                <a:solidFill>
                  <a:schemeClr val="bg1"/>
                </a:solidFill>
                <a:latin typeface="+mj-lt"/>
              </a:rPr>
              <a:t>)</a:t>
            </a:r>
          </a:p>
        </p:txBody>
      </p:sp>
      <p:sp>
        <p:nvSpPr>
          <p:cNvPr id="7" name="TextBox 6">
            <a:extLst>
              <a:ext uri="{FF2B5EF4-FFF2-40B4-BE49-F238E27FC236}">
                <a16:creationId xmlns:a16="http://schemas.microsoft.com/office/drawing/2014/main" id="{8E77B1F1-2BB8-BE68-A38D-237699EA16B0}"/>
              </a:ext>
            </a:extLst>
          </p:cNvPr>
          <p:cNvSpPr txBox="1"/>
          <p:nvPr/>
        </p:nvSpPr>
        <p:spPr>
          <a:xfrm>
            <a:off x="903082" y="2965493"/>
            <a:ext cx="8424152" cy="646331"/>
          </a:xfrm>
          <a:prstGeom prst="rect">
            <a:avLst/>
          </a:prstGeom>
          <a:noFill/>
        </p:spPr>
        <p:txBody>
          <a:bodyPr wrap="square" rtlCol="0" anchor="ctr">
            <a:spAutoFit/>
          </a:bodyPr>
          <a:lstStyle/>
          <a:p>
            <a:r>
              <a:rPr lang="en-US" sz="3600" dirty="0">
                <a:solidFill>
                  <a:schemeClr val="bg1"/>
                </a:solidFill>
                <a:latin typeface="+mj-lt"/>
              </a:rPr>
              <a:t>Frequency Scaling Evaluation</a:t>
            </a:r>
          </a:p>
        </p:txBody>
      </p:sp>
      <p:sp>
        <p:nvSpPr>
          <p:cNvPr id="8" name="Rectangle 25">
            <a:extLst>
              <a:ext uri="{FF2B5EF4-FFF2-40B4-BE49-F238E27FC236}">
                <a16:creationId xmlns:a16="http://schemas.microsoft.com/office/drawing/2014/main" id="{E269A75F-4FA0-2C51-5274-8FB796D3E5E7}"/>
              </a:ext>
            </a:extLst>
          </p:cNvPr>
          <p:cNvSpPr/>
          <p:nvPr/>
        </p:nvSpPr>
        <p:spPr>
          <a:xfrm>
            <a:off x="-77821" y="4206725"/>
            <a:ext cx="9299642" cy="10104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9" name="TextBox 8">
            <a:extLst>
              <a:ext uri="{FF2B5EF4-FFF2-40B4-BE49-F238E27FC236}">
                <a16:creationId xmlns:a16="http://schemas.microsoft.com/office/drawing/2014/main" id="{E3B36629-B4D9-E191-EED3-116E6E6D7DCD}"/>
              </a:ext>
            </a:extLst>
          </p:cNvPr>
          <p:cNvSpPr txBox="1"/>
          <p:nvPr/>
        </p:nvSpPr>
        <p:spPr>
          <a:xfrm>
            <a:off x="133004" y="4309229"/>
            <a:ext cx="875490" cy="769441"/>
          </a:xfrm>
          <a:prstGeom prst="rect">
            <a:avLst/>
          </a:prstGeom>
          <a:noFill/>
        </p:spPr>
        <p:txBody>
          <a:bodyPr wrap="square" rtlCol="0" anchor="ctr">
            <a:spAutoFit/>
          </a:bodyPr>
          <a:lstStyle/>
          <a:p>
            <a:pPr algn="ctr"/>
            <a:r>
              <a:rPr lang="el-GR" sz="4400" dirty="0">
                <a:solidFill>
                  <a:schemeClr val="bg1"/>
                </a:solidFill>
                <a:latin typeface="+mj-lt"/>
              </a:rPr>
              <a:t>3</a:t>
            </a:r>
            <a:r>
              <a:rPr lang="en-US" sz="4400" dirty="0">
                <a:solidFill>
                  <a:schemeClr val="bg1"/>
                </a:solidFill>
                <a:latin typeface="+mj-lt"/>
              </a:rPr>
              <a:t>)</a:t>
            </a:r>
          </a:p>
        </p:txBody>
      </p:sp>
      <p:sp>
        <p:nvSpPr>
          <p:cNvPr id="13" name="TextBox 12">
            <a:extLst>
              <a:ext uri="{FF2B5EF4-FFF2-40B4-BE49-F238E27FC236}">
                <a16:creationId xmlns:a16="http://schemas.microsoft.com/office/drawing/2014/main" id="{A56295B9-01B6-A0D4-914C-9DCB8FC94DBA}"/>
              </a:ext>
            </a:extLst>
          </p:cNvPr>
          <p:cNvSpPr txBox="1"/>
          <p:nvPr/>
        </p:nvSpPr>
        <p:spPr>
          <a:xfrm>
            <a:off x="903082" y="4370783"/>
            <a:ext cx="8424152" cy="646331"/>
          </a:xfrm>
          <a:prstGeom prst="rect">
            <a:avLst/>
          </a:prstGeom>
          <a:noFill/>
        </p:spPr>
        <p:txBody>
          <a:bodyPr wrap="square" rtlCol="0" anchor="ctr">
            <a:spAutoFit/>
          </a:bodyPr>
          <a:lstStyle/>
          <a:p>
            <a:r>
              <a:rPr lang="en-US" sz="3600" dirty="0">
                <a:solidFill>
                  <a:schemeClr val="bg1"/>
                </a:solidFill>
                <a:latin typeface="+mj-lt"/>
              </a:rPr>
              <a:t>End-to-End </a:t>
            </a:r>
            <a:r>
              <a:rPr lang="en-US" sz="3600" dirty="0" err="1">
                <a:solidFill>
                  <a:schemeClr val="bg1"/>
                </a:solidFill>
                <a:latin typeface="+mj-lt"/>
              </a:rPr>
              <a:t>throttLL’eM</a:t>
            </a:r>
            <a:r>
              <a:rPr lang="en-US" sz="3600" dirty="0">
                <a:solidFill>
                  <a:schemeClr val="bg1"/>
                </a:solidFill>
                <a:latin typeface="+mj-lt"/>
              </a:rPr>
              <a:t> evaluation</a:t>
            </a:r>
          </a:p>
        </p:txBody>
      </p:sp>
    </p:spTree>
    <p:extLst>
      <p:ext uri="{BB962C8B-B14F-4D97-AF65-F5344CB8AC3E}">
        <p14:creationId xmlns:p14="http://schemas.microsoft.com/office/powerpoint/2010/main" val="2132793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52FA-B712-C48A-21A4-0B339F16BDF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0D56737-C1F7-49A6-D96A-F04F1E3A915E}"/>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Performance Modeling Evaluation</a:t>
            </a:r>
          </a:p>
        </p:txBody>
      </p:sp>
      <p:sp>
        <p:nvSpPr>
          <p:cNvPr id="4" name="Alt Bilgi Yer Tutucusu 3">
            <a:extLst>
              <a:ext uri="{FF2B5EF4-FFF2-40B4-BE49-F238E27FC236}">
                <a16:creationId xmlns:a16="http://schemas.microsoft.com/office/drawing/2014/main" id="{1172EDF1-88C6-E43E-247D-97880D8017C8}"/>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3F09F36-4B05-D336-DE28-4AC750747DC4}"/>
              </a:ext>
            </a:extLst>
          </p:cNvPr>
          <p:cNvSpPr>
            <a:spLocks noGrp="1"/>
          </p:cNvSpPr>
          <p:nvPr>
            <p:ph type="sldNum" sz="quarter" idx="12"/>
          </p:nvPr>
        </p:nvSpPr>
        <p:spPr/>
        <p:txBody>
          <a:bodyPr/>
          <a:lstStyle/>
          <a:p>
            <a:fld id="{CBE5B309-C2CE-4D90-B104-F7E98438FC65}" type="slidenum">
              <a:rPr lang="tr-TR" smtClean="0">
                <a:latin typeface="+mj-lt"/>
              </a:rPr>
              <a:t>37</a:t>
            </a:fld>
            <a:endParaRPr lang="tr-TR" dirty="0">
              <a:latin typeface="+mj-lt"/>
            </a:endParaRPr>
          </a:p>
        </p:txBody>
      </p:sp>
      <p:sp>
        <p:nvSpPr>
          <p:cNvPr id="10" name="Dikdörtgen 14">
            <a:extLst>
              <a:ext uri="{FF2B5EF4-FFF2-40B4-BE49-F238E27FC236}">
                <a16:creationId xmlns:a16="http://schemas.microsoft.com/office/drawing/2014/main" id="{8BE3DDB2-3280-8E8A-755B-A32B203EC82A}"/>
              </a:ext>
            </a:extLst>
          </p:cNvPr>
          <p:cNvSpPr/>
          <p:nvPr/>
        </p:nvSpPr>
        <p:spPr>
          <a:xfrm>
            <a:off x="-107577" y="4301246"/>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B6949"/>
                </a:solidFill>
                <a:latin typeface="+mj-lt"/>
              </a:rPr>
              <a:t>The performance prediction model achieves high performance,</a:t>
            </a:r>
            <a:br>
              <a:rPr lang="en-US" sz="2400" b="1" dirty="0">
                <a:solidFill>
                  <a:srgbClr val="FB6949"/>
                </a:solidFill>
                <a:latin typeface="+mj-lt"/>
              </a:rPr>
            </a:br>
            <a:r>
              <a:rPr lang="en-US" sz="2400" b="1" dirty="0">
                <a:solidFill>
                  <a:srgbClr val="FB6949"/>
                </a:solidFill>
                <a:latin typeface="+mj-lt"/>
              </a:rPr>
              <a:t>  even with sparse datasets</a:t>
            </a:r>
          </a:p>
        </p:txBody>
      </p:sp>
      <p:sp>
        <p:nvSpPr>
          <p:cNvPr id="11" name="Dikdörtgen 14">
            <a:extLst>
              <a:ext uri="{FF2B5EF4-FFF2-40B4-BE49-F238E27FC236}">
                <a16:creationId xmlns:a16="http://schemas.microsoft.com/office/drawing/2014/main" id="{D0BB8B92-52FF-DD03-49A9-79ED1F8133E5}"/>
              </a:ext>
            </a:extLst>
          </p:cNvPr>
          <p:cNvSpPr/>
          <p:nvPr/>
        </p:nvSpPr>
        <p:spPr>
          <a:xfrm>
            <a:off x="-99264" y="5218367"/>
            <a:ext cx="9359153" cy="760588"/>
          </a:xfrm>
          <a:prstGeom prst="rect">
            <a:avLst/>
          </a:prstGeom>
          <a:solidFill>
            <a:srgbClr val="F9D4E4"/>
          </a:solidFill>
          <a:ln w="38100">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E1257C"/>
                </a:solidFill>
                <a:latin typeface="+mj-lt"/>
              </a:rPr>
              <a:t>throttLL’eM</a:t>
            </a:r>
            <a:r>
              <a:rPr lang="en-US" sz="2400" b="1" dirty="0">
                <a:solidFill>
                  <a:srgbClr val="E1257C"/>
                </a:solidFill>
                <a:latin typeface="+mj-lt"/>
              </a:rPr>
              <a:t> accumulates a relatively small average drift of 0.43ms per iteration</a:t>
            </a:r>
          </a:p>
        </p:txBody>
      </p:sp>
      <p:pic>
        <p:nvPicPr>
          <p:cNvPr id="12" name="Picture 11">
            <a:extLst>
              <a:ext uri="{FF2B5EF4-FFF2-40B4-BE49-F238E27FC236}">
                <a16:creationId xmlns:a16="http://schemas.microsoft.com/office/drawing/2014/main" id="{F6446BE0-4594-A627-C577-582A106FFEFB}"/>
              </a:ext>
            </a:extLst>
          </p:cNvPr>
          <p:cNvPicPr>
            <a:picLocks noChangeAspect="1"/>
          </p:cNvPicPr>
          <p:nvPr/>
        </p:nvPicPr>
        <p:blipFill>
          <a:blip r:embed="rId3"/>
          <a:stretch>
            <a:fillRect/>
          </a:stretch>
        </p:blipFill>
        <p:spPr>
          <a:xfrm>
            <a:off x="6639469" y="1175656"/>
            <a:ext cx="1931766" cy="2052501"/>
          </a:xfrm>
          <a:prstGeom prst="rect">
            <a:avLst/>
          </a:prstGeom>
        </p:spPr>
      </p:pic>
      <p:pic>
        <p:nvPicPr>
          <p:cNvPr id="16" name="Picture 15" descr="A table with numbers and a number of text&#10;&#10;AI-generated content may be incorrect.">
            <a:extLst>
              <a:ext uri="{FF2B5EF4-FFF2-40B4-BE49-F238E27FC236}">
                <a16:creationId xmlns:a16="http://schemas.microsoft.com/office/drawing/2014/main" id="{BFE4EE5B-7E59-0325-6B8D-47E069D25A6B}"/>
              </a:ext>
            </a:extLst>
          </p:cNvPr>
          <p:cNvPicPr>
            <a:picLocks noChangeAspect="1"/>
          </p:cNvPicPr>
          <p:nvPr/>
        </p:nvPicPr>
        <p:blipFill>
          <a:blip r:embed="rId4">
            <a:extLst>
              <a:ext uri="{28A0092B-C50C-407E-A947-70E740481C1C}">
                <a14:useLocalDpi xmlns:a14="http://schemas.microsoft.com/office/drawing/2010/main" val="0"/>
              </a:ext>
            </a:extLst>
          </a:blip>
          <a:srcRect l="1698" t="5026" r="2311" b="2886"/>
          <a:stretch/>
        </p:blipFill>
        <p:spPr>
          <a:xfrm>
            <a:off x="133004" y="1087148"/>
            <a:ext cx="5756168" cy="2141010"/>
          </a:xfrm>
          <a:prstGeom prst="rect">
            <a:avLst/>
          </a:prstGeom>
        </p:spPr>
      </p:pic>
      <p:sp>
        <p:nvSpPr>
          <p:cNvPr id="17" name="TextBox 16">
            <a:extLst>
              <a:ext uri="{FF2B5EF4-FFF2-40B4-BE49-F238E27FC236}">
                <a16:creationId xmlns:a16="http://schemas.microsoft.com/office/drawing/2014/main" id="{57C11FD3-EE5F-FCC9-7214-5BE1E0E96DAD}"/>
              </a:ext>
            </a:extLst>
          </p:cNvPr>
          <p:cNvSpPr txBox="1"/>
          <p:nvPr/>
        </p:nvSpPr>
        <p:spPr>
          <a:xfrm>
            <a:off x="386080" y="3228157"/>
            <a:ext cx="5262880" cy="523220"/>
          </a:xfrm>
          <a:prstGeom prst="rect">
            <a:avLst/>
          </a:prstGeom>
          <a:noFill/>
        </p:spPr>
        <p:txBody>
          <a:bodyPr wrap="square" rtlCol="0">
            <a:spAutoFit/>
          </a:bodyPr>
          <a:lstStyle/>
          <a:p>
            <a:r>
              <a:rPr lang="en-US" sz="1400" dirty="0">
                <a:latin typeface="+mj-lt"/>
              </a:rPr>
              <a:t>R</a:t>
            </a:r>
            <a:r>
              <a:rPr lang="en-US" sz="1400" baseline="30000" dirty="0">
                <a:latin typeface="+mj-lt"/>
              </a:rPr>
              <a:t>2</a:t>
            </a:r>
            <a:r>
              <a:rPr lang="en-US" sz="1400" dirty="0">
                <a:latin typeface="+mj-lt"/>
              </a:rPr>
              <a:t> score, MAPE and MAE for different train-test splits and model configurations</a:t>
            </a:r>
          </a:p>
        </p:txBody>
      </p:sp>
      <p:sp>
        <p:nvSpPr>
          <p:cNvPr id="18" name="TextBox 17">
            <a:extLst>
              <a:ext uri="{FF2B5EF4-FFF2-40B4-BE49-F238E27FC236}">
                <a16:creationId xmlns:a16="http://schemas.microsoft.com/office/drawing/2014/main" id="{4485406A-4F5E-F6E6-C037-5AF11C37E9A6}"/>
              </a:ext>
            </a:extLst>
          </p:cNvPr>
          <p:cNvSpPr txBox="1"/>
          <p:nvPr/>
        </p:nvSpPr>
        <p:spPr>
          <a:xfrm>
            <a:off x="6776719" y="3228157"/>
            <a:ext cx="2412999" cy="523220"/>
          </a:xfrm>
          <a:prstGeom prst="rect">
            <a:avLst/>
          </a:prstGeom>
          <a:noFill/>
        </p:spPr>
        <p:txBody>
          <a:bodyPr wrap="square" rtlCol="0">
            <a:spAutoFit/>
          </a:bodyPr>
          <a:lstStyle/>
          <a:p>
            <a:r>
              <a:rPr lang="en-US" sz="1400" dirty="0">
                <a:latin typeface="+mj-lt"/>
              </a:rPr>
              <a:t>Distribution of accumulated drift per elapsed iteration</a:t>
            </a:r>
          </a:p>
        </p:txBody>
      </p:sp>
    </p:spTree>
    <p:extLst>
      <p:ext uri="{BB962C8B-B14F-4D97-AF65-F5344CB8AC3E}">
        <p14:creationId xmlns:p14="http://schemas.microsoft.com/office/powerpoint/2010/main" val="9630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D943A-D57C-590F-7C75-08A2A56F61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DD9FC58-4FF5-9AC5-C524-903321C970B3}"/>
              </a:ext>
            </a:extLst>
          </p:cNvPr>
          <p:cNvSpPr>
            <a:spLocks noGrp="1"/>
          </p:cNvSpPr>
          <p:nvPr>
            <p:ph type="title"/>
          </p:nvPr>
        </p:nvSpPr>
        <p:spPr/>
        <p:txBody>
          <a:bodyPr/>
          <a:lstStyle/>
          <a:p>
            <a:r>
              <a:rPr lang="en-US" dirty="0">
                <a:solidFill>
                  <a:schemeClr val="accent1">
                    <a:lumMod val="75000"/>
                  </a:schemeClr>
                </a:solidFill>
              </a:rPr>
              <a:t>Evaluation Results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9E2D33DF-91BC-03BF-CF34-C5C502411449}"/>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A5A30ABC-149C-CCF3-4CD3-6937BA5791D0}"/>
              </a:ext>
            </a:extLst>
          </p:cNvPr>
          <p:cNvSpPr>
            <a:spLocks noGrp="1"/>
          </p:cNvSpPr>
          <p:nvPr>
            <p:ph type="sldNum" sz="quarter" idx="12"/>
          </p:nvPr>
        </p:nvSpPr>
        <p:spPr/>
        <p:txBody>
          <a:bodyPr/>
          <a:lstStyle/>
          <a:p>
            <a:fld id="{CBE5B309-C2CE-4D90-B104-F7E98438FC65}" type="slidenum">
              <a:rPr lang="tr-TR" smtClean="0">
                <a:latin typeface="+mj-lt"/>
              </a:rPr>
              <a:t>38</a:t>
            </a:fld>
            <a:endParaRPr lang="tr-TR" dirty="0">
              <a:latin typeface="+mj-lt"/>
            </a:endParaRPr>
          </a:p>
        </p:txBody>
      </p:sp>
      <p:sp>
        <p:nvSpPr>
          <p:cNvPr id="10" name="Rectangle 25">
            <a:extLst>
              <a:ext uri="{FF2B5EF4-FFF2-40B4-BE49-F238E27FC236}">
                <a16:creationId xmlns:a16="http://schemas.microsoft.com/office/drawing/2014/main" id="{F1D9C052-7715-D593-AEBA-0D872D246405}"/>
              </a:ext>
            </a:extLst>
          </p:cNvPr>
          <p:cNvSpPr/>
          <p:nvPr/>
        </p:nvSpPr>
        <p:spPr>
          <a:xfrm>
            <a:off x="-77821" y="1361019"/>
            <a:ext cx="9299642" cy="10104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11" name="TextBox 10">
            <a:extLst>
              <a:ext uri="{FF2B5EF4-FFF2-40B4-BE49-F238E27FC236}">
                <a16:creationId xmlns:a16="http://schemas.microsoft.com/office/drawing/2014/main" id="{6E3DCFDE-901A-1331-FDC3-6DD398C523FB}"/>
              </a:ext>
            </a:extLst>
          </p:cNvPr>
          <p:cNvSpPr txBox="1"/>
          <p:nvPr/>
        </p:nvSpPr>
        <p:spPr>
          <a:xfrm>
            <a:off x="133004" y="1463523"/>
            <a:ext cx="875490" cy="769441"/>
          </a:xfrm>
          <a:prstGeom prst="rect">
            <a:avLst/>
          </a:prstGeom>
          <a:noFill/>
        </p:spPr>
        <p:txBody>
          <a:bodyPr wrap="square" rtlCol="0" anchor="ctr">
            <a:spAutoFit/>
          </a:bodyPr>
          <a:lstStyle/>
          <a:p>
            <a:pPr algn="ctr"/>
            <a:r>
              <a:rPr lang="en-US" sz="4400" dirty="0">
                <a:solidFill>
                  <a:schemeClr val="bg1"/>
                </a:solidFill>
                <a:latin typeface="+mj-lt"/>
              </a:rPr>
              <a:t>1)</a:t>
            </a:r>
          </a:p>
        </p:txBody>
      </p:sp>
      <p:sp>
        <p:nvSpPr>
          <p:cNvPr id="12" name="TextBox 11">
            <a:extLst>
              <a:ext uri="{FF2B5EF4-FFF2-40B4-BE49-F238E27FC236}">
                <a16:creationId xmlns:a16="http://schemas.microsoft.com/office/drawing/2014/main" id="{E835F469-A60F-6E9E-92D3-62A0DD15CBCC}"/>
              </a:ext>
            </a:extLst>
          </p:cNvPr>
          <p:cNvSpPr txBox="1"/>
          <p:nvPr/>
        </p:nvSpPr>
        <p:spPr>
          <a:xfrm>
            <a:off x="903082" y="1525077"/>
            <a:ext cx="8424152" cy="646331"/>
          </a:xfrm>
          <a:prstGeom prst="rect">
            <a:avLst/>
          </a:prstGeom>
          <a:noFill/>
        </p:spPr>
        <p:txBody>
          <a:bodyPr wrap="square" rtlCol="0" anchor="ctr">
            <a:spAutoFit/>
          </a:bodyPr>
          <a:lstStyle/>
          <a:p>
            <a:r>
              <a:rPr lang="en-US" sz="3600" dirty="0">
                <a:solidFill>
                  <a:schemeClr val="bg1"/>
                </a:solidFill>
                <a:latin typeface="+mj-lt"/>
              </a:rPr>
              <a:t>Performance Modeling Evaluation</a:t>
            </a:r>
          </a:p>
        </p:txBody>
      </p:sp>
      <p:sp>
        <p:nvSpPr>
          <p:cNvPr id="3" name="Rectangle 25">
            <a:extLst>
              <a:ext uri="{FF2B5EF4-FFF2-40B4-BE49-F238E27FC236}">
                <a16:creationId xmlns:a16="http://schemas.microsoft.com/office/drawing/2014/main" id="{586981A9-9660-2999-829E-FEC17A8A0532}"/>
              </a:ext>
            </a:extLst>
          </p:cNvPr>
          <p:cNvSpPr/>
          <p:nvPr/>
        </p:nvSpPr>
        <p:spPr>
          <a:xfrm>
            <a:off x="-77821" y="2801435"/>
            <a:ext cx="9299642" cy="101042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6" name="TextBox 5">
            <a:extLst>
              <a:ext uri="{FF2B5EF4-FFF2-40B4-BE49-F238E27FC236}">
                <a16:creationId xmlns:a16="http://schemas.microsoft.com/office/drawing/2014/main" id="{04AB0E29-C9D5-730B-2D39-E381DBC3F091}"/>
              </a:ext>
            </a:extLst>
          </p:cNvPr>
          <p:cNvSpPr txBox="1"/>
          <p:nvPr/>
        </p:nvSpPr>
        <p:spPr>
          <a:xfrm>
            <a:off x="133004" y="2903939"/>
            <a:ext cx="875490" cy="769441"/>
          </a:xfrm>
          <a:prstGeom prst="rect">
            <a:avLst/>
          </a:prstGeom>
          <a:noFill/>
        </p:spPr>
        <p:txBody>
          <a:bodyPr wrap="square" rtlCol="0" anchor="ctr">
            <a:spAutoFit/>
          </a:bodyPr>
          <a:lstStyle/>
          <a:p>
            <a:pPr algn="ctr"/>
            <a:r>
              <a:rPr lang="el-GR" sz="4400" dirty="0">
                <a:solidFill>
                  <a:schemeClr val="bg1"/>
                </a:solidFill>
                <a:latin typeface="+mj-lt"/>
              </a:rPr>
              <a:t>2</a:t>
            </a:r>
            <a:r>
              <a:rPr lang="en-US" sz="4400" dirty="0">
                <a:solidFill>
                  <a:schemeClr val="bg1"/>
                </a:solidFill>
                <a:latin typeface="+mj-lt"/>
              </a:rPr>
              <a:t>)</a:t>
            </a:r>
          </a:p>
        </p:txBody>
      </p:sp>
      <p:sp>
        <p:nvSpPr>
          <p:cNvPr id="7" name="TextBox 6">
            <a:extLst>
              <a:ext uri="{FF2B5EF4-FFF2-40B4-BE49-F238E27FC236}">
                <a16:creationId xmlns:a16="http://schemas.microsoft.com/office/drawing/2014/main" id="{B71313E6-0332-DAE0-34B3-A51AC0B8E6EE}"/>
              </a:ext>
            </a:extLst>
          </p:cNvPr>
          <p:cNvSpPr txBox="1"/>
          <p:nvPr/>
        </p:nvSpPr>
        <p:spPr>
          <a:xfrm>
            <a:off x="903082" y="2965493"/>
            <a:ext cx="8424152" cy="646331"/>
          </a:xfrm>
          <a:prstGeom prst="rect">
            <a:avLst/>
          </a:prstGeom>
          <a:noFill/>
        </p:spPr>
        <p:txBody>
          <a:bodyPr wrap="square" rtlCol="0" anchor="ctr">
            <a:spAutoFit/>
          </a:bodyPr>
          <a:lstStyle/>
          <a:p>
            <a:r>
              <a:rPr lang="en-US" sz="3600" dirty="0">
                <a:solidFill>
                  <a:schemeClr val="bg1"/>
                </a:solidFill>
                <a:latin typeface="+mj-lt"/>
              </a:rPr>
              <a:t>Frequency Scaling Evaluation</a:t>
            </a:r>
          </a:p>
        </p:txBody>
      </p:sp>
      <p:sp>
        <p:nvSpPr>
          <p:cNvPr id="8" name="Rectangle 25">
            <a:extLst>
              <a:ext uri="{FF2B5EF4-FFF2-40B4-BE49-F238E27FC236}">
                <a16:creationId xmlns:a16="http://schemas.microsoft.com/office/drawing/2014/main" id="{27C4A105-E6A4-CDF4-DEA4-33F92344279F}"/>
              </a:ext>
            </a:extLst>
          </p:cNvPr>
          <p:cNvSpPr/>
          <p:nvPr/>
        </p:nvSpPr>
        <p:spPr>
          <a:xfrm>
            <a:off x="-77821" y="4206725"/>
            <a:ext cx="9299642" cy="10104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9" name="TextBox 8">
            <a:extLst>
              <a:ext uri="{FF2B5EF4-FFF2-40B4-BE49-F238E27FC236}">
                <a16:creationId xmlns:a16="http://schemas.microsoft.com/office/drawing/2014/main" id="{739FADB5-5950-66A5-9783-72271902813A}"/>
              </a:ext>
            </a:extLst>
          </p:cNvPr>
          <p:cNvSpPr txBox="1"/>
          <p:nvPr/>
        </p:nvSpPr>
        <p:spPr>
          <a:xfrm>
            <a:off x="133004" y="4309229"/>
            <a:ext cx="875490" cy="769441"/>
          </a:xfrm>
          <a:prstGeom prst="rect">
            <a:avLst/>
          </a:prstGeom>
          <a:noFill/>
        </p:spPr>
        <p:txBody>
          <a:bodyPr wrap="square" rtlCol="0" anchor="ctr">
            <a:spAutoFit/>
          </a:bodyPr>
          <a:lstStyle/>
          <a:p>
            <a:pPr algn="ctr"/>
            <a:r>
              <a:rPr lang="el-GR" sz="4400" dirty="0">
                <a:solidFill>
                  <a:schemeClr val="bg1"/>
                </a:solidFill>
                <a:latin typeface="+mj-lt"/>
              </a:rPr>
              <a:t>3</a:t>
            </a:r>
            <a:r>
              <a:rPr lang="en-US" sz="4400" dirty="0">
                <a:solidFill>
                  <a:schemeClr val="bg1"/>
                </a:solidFill>
                <a:latin typeface="+mj-lt"/>
              </a:rPr>
              <a:t>)</a:t>
            </a:r>
          </a:p>
        </p:txBody>
      </p:sp>
      <p:sp>
        <p:nvSpPr>
          <p:cNvPr id="13" name="TextBox 12">
            <a:extLst>
              <a:ext uri="{FF2B5EF4-FFF2-40B4-BE49-F238E27FC236}">
                <a16:creationId xmlns:a16="http://schemas.microsoft.com/office/drawing/2014/main" id="{C0E69780-3C42-3E0D-EBB4-6E2354784519}"/>
              </a:ext>
            </a:extLst>
          </p:cNvPr>
          <p:cNvSpPr txBox="1"/>
          <p:nvPr/>
        </p:nvSpPr>
        <p:spPr>
          <a:xfrm>
            <a:off x="903082" y="4370783"/>
            <a:ext cx="8424152" cy="646331"/>
          </a:xfrm>
          <a:prstGeom prst="rect">
            <a:avLst/>
          </a:prstGeom>
          <a:noFill/>
        </p:spPr>
        <p:txBody>
          <a:bodyPr wrap="square" rtlCol="0" anchor="ctr">
            <a:spAutoFit/>
          </a:bodyPr>
          <a:lstStyle/>
          <a:p>
            <a:r>
              <a:rPr lang="en-US" sz="3600" dirty="0">
                <a:solidFill>
                  <a:schemeClr val="bg1"/>
                </a:solidFill>
                <a:latin typeface="+mj-lt"/>
              </a:rPr>
              <a:t>End-to-End </a:t>
            </a:r>
            <a:r>
              <a:rPr lang="en-US" sz="3600" i="1" dirty="0" err="1">
                <a:solidFill>
                  <a:schemeClr val="bg1"/>
                </a:solidFill>
                <a:latin typeface="+mj-lt"/>
              </a:rPr>
              <a:t>throttLL’eM</a:t>
            </a:r>
            <a:r>
              <a:rPr lang="en-US" sz="3600" i="1" dirty="0">
                <a:solidFill>
                  <a:schemeClr val="bg1"/>
                </a:solidFill>
                <a:latin typeface="+mj-lt"/>
              </a:rPr>
              <a:t> </a:t>
            </a:r>
            <a:r>
              <a:rPr lang="en-US" sz="3600" dirty="0">
                <a:solidFill>
                  <a:schemeClr val="bg1"/>
                </a:solidFill>
                <a:latin typeface="+mj-lt"/>
              </a:rPr>
              <a:t>evaluation</a:t>
            </a:r>
          </a:p>
        </p:txBody>
      </p:sp>
    </p:spTree>
    <p:extLst>
      <p:ext uri="{BB962C8B-B14F-4D97-AF65-F5344CB8AC3E}">
        <p14:creationId xmlns:p14="http://schemas.microsoft.com/office/powerpoint/2010/main" val="2242846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5292D5-F8C1-AD30-C072-08A7640D06F1}"/>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Frequency Scaling Evaluation</a:t>
            </a:r>
          </a:p>
        </p:txBody>
      </p:sp>
      <p:sp>
        <p:nvSpPr>
          <p:cNvPr id="4" name="Alt Bilgi Yer Tutucusu 3">
            <a:extLst>
              <a:ext uri="{FF2B5EF4-FFF2-40B4-BE49-F238E27FC236}">
                <a16:creationId xmlns:a16="http://schemas.microsoft.com/office/drawing/2014/main" id="{B06F337D-0B82-934B-BB1B-F0C6683233D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BF35BAA8-F1E3-965B-9DAA-B551ED12D67E}"/>
              </a:ext>
            </a:extLst>
          </p:cNvPr>
          <p:cNvSpPr>
            <a:spLocks noGrp="1"/>
          </p:cNvSpPr>
          <p:nvPr>
            <p:ph type="sldNum" sz="quarter" idx="12"/>
          </p:nvPr>
        </p:nvSpPr>
        <p:spPr/>
        <p:txBody>
          <a:bodyPr/>
          <a:lstStyle/>
          <a:p>
            <a:fld id="{CBE5B309-C2CE-4D90-B104-F7E98438FC65}" type="slidenum">
              <a:rPr lang="tr-TR" smtClean="0">
                <a:latin typeface="+mj-lt"/>
              </a:rPr>
              <a:t>39</a:t>
            </a:fld>
            <a:endParaRPr lang="tr-TR" dirty="0">
              <a:latin typeface="+mj-lt"/>
            </a:endParaRPr>
          </a:p>
        </p:txBody>
      </p:sp>
      <p:sp>
        <p:nvSpPr>
          <p:cNvPr id="11" name="Dikdörtgen 14">
            <a:extLst>
              <a:ext uri="{FF2B5EF4-FFF2-40B4-BE49-F238E27FC236}">
                <a16:creationId xmlns:a16="http://schemas.microsoft.com/office/drawing/2014/main" id="{7B341905-7C7F-7CAD-94CB-DCF6BD3EEFD6}"/>
              </a:ext>
            </a:extLst>
          </p:cNvPr>
          <p:cNvSpPr/>
          <p:nvPr/>
        </p:nvSpPr>
        <p:spPr>
          <a:xfrm>
            <a:off x="-107577" y="4301246"/>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B6949"/>
                </a:solidFill>
                <a:latin typeface="+mj-lt"/>
              </a:rPr>
              <a:t>As the error level increases, </a:t>
            </a:r>
            <a:r>
              <a:rPr lang="en-US" sz="2400" b="1" i="1" dirty="0" err="1">
                <a:solidFill>
                  <a:srgbClr val="FB6949"/>
                </a:solidFill>
                <a:latin typeface="+mj-lt"/>
              </a:rPr>
              <a:t>throttLL’eM</a:t>
            </a:r>
            <a:r>
              <a:rPr lang="en-US" sz="2400" b="1" dirty="0">
                <a:solidFill>
                  <a:srgbClr val="FB6949"/>
                </a:solidFill>
                <a:latin typeface="+mj-lt"/>
              </a:rPr>
              <a:t> becomes more conservative, leading to lower energy efficiency</a:t>
            </a:r>
          </a:p>
        </p:txBody>
      </p:sp>
      <p:sp>
        <p:nvSpPr>
          <p:cNvPr id="12" name="Dikdörtgen 14">
            <a:extLst>
              <a:ext uri="{FF2B5EF4-FFF2-40B4-BE49-F238E27FC236}">
                <a16:creationId xmlns:a16="http://schemas.microsoft.com/office/drawing/2014/main" id="{DCD88C8D-23D6-FF4D-8325-BD0E419A5B3E}"/>
              </a:ext>
            </a:extLst>
          </p:cNvPr>
          <p:cNvSpPr/>
          <p:nvPr/>
        </p:nvSpPr>
        <p:spPr>
          <a:xfrm>
            <a:off x="-99264" y="5218367"/>
            <a:ext cx="9359153" cy="760588"/>
          </a:xfrm>
          <a:prstGeom prst="rect">
            <a:avLst/>
          </a:prstGeom>
          <a:solidFill>
            <a:srgbClr val="F9D4E4"/>
          </a:solidFill>
          <a:ln w="38100">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E1257C"/>
                </a:solidFill>
                <a:latin typeface="+mj-lt"/>
              </a:rPr>
              <a:t>throttLL’eM</a:t>
            </a:r>
            <a:r>
              <a:rPr lang="en-US" sz="2400" b="1" dirty="0">
                <a:solidFill>
                  <a:srgbClr val="E1257C"/>
                </a:solidFill>
                <a:latin typeface="+mj-lt"/>
              </a:rPr>
              <a:t> significantly increases energy efficiency even at 30% prediction error level</a:t>
            </a:r>
          </a:p>
        </p:txBody>
      </p:sp>
      <p:pic>
        <p:nvPicPr>
          <p:cNvPr id="6" name="Picture 5">
            <a:extLst>
              <a:ext uri="{FF2B5EF4-FFF2-40B4-BE49-F238E27FC236}">
                <a16:creationId xmlns:a16="http://schemas.microsoft.com/office/drawing/2014/main" id="{F941C401-E50D-664C-4912-83067DA99B31}"/>
              </a:ext>
            </a:extLst>
          </p:cNvPr>
          <p:cNvPicPr>
            <a:picLocks noChangeAspect="1"/>
          </p:cNvPicPr>
          <p:nvPr/>
        </p:nvPicPr>
        <p:blipFill>
          <a:blip r:embed="rId3"/>
          <a:srcRect t="10644" r="92676"/>
          <a:stretch/>
        </p:blipFill>
        <p:spPr>
          <a:xfrm>
            <a:off x="2860605" y="914399"/>
            <a:ext cx="593795" cy="2128520"/>
          </a:xfrm>
          <a:prstGeom prst="rect">
            <a:avLst/>
          </a:prstGeom>
        </p:spPr>
      </p:pic>
      <p:pic>
        <p:nvPicPr>
          <p:cNvPr id="9" name="Picture 8">
            <a:extLst>
              <a:ext uri="{FF2B5EF4-FFF2-40B4-BE49-F238E27FC236}">
                <a16:creationId xmlns:a16="http://schemas.microsoft.com/office/drawing/2014/main" id="{40C11DD3-5458-47B9-8B38-6B94DE62F047}"/>
              </a:ext>
            </a:extLst>
          </p:cNvPr>
          <p:cNvPicPr>
            <a:picLocks noChangeAspect="1"/>
          </p:cNvPicPr>
          <p:nvPr/>
        </p:nvPicPr>
        <p:blipFill>
          <a:blip r:embed="rId4"/>
          <a:srcRect t="10894" r="90363"/>
          <a:stretch/>
        </p:blipFill>
        <p:spPr>
          <a:xfrm>
            <a:off x="5365750" y="917492"/>
            <a:ext cx="801370" cy="2125427"/>
          </a:xfrm>
          <a:prstGeom prst="rect">
            <a:avLst/>
          </a:prstGeom>
        </p:spPr>
      </p:pic>
      <p:pic>
        <p:nvPicPr>
          <p:cNvPr id="23" name="Picture 22">
            <a:extLst>
              <a:ext uri="{FF2B5EF4-FFF2-40B4-BE49-F238E27FC236}">
                <a16:creationId xmlns:a16="http://schemas.microsoft.com/office/drawing/2014/main" id="{5B6FFFFD-F6DA-9135-15C2-1B6B0164B53D}"/>
              </a:ext>
            </a:extLst>
          </p:cNvPr>
          <p:cNvPicPr>
            <a:picLocks noChangeAspect="1"/>
          </p:cNvPicPr>
          <p:nvPr/>
        </p:nvPicPr>
        <p:blipFill>
          <a:blip r:embed="rId5"/>
          <a:srcRect t="10644" r="91811"/>
          <a:stretch/>
        </p:blipFill>
        <p:spPr>
          <a:xfrm>
            <a:off x="344932" y="914400"/>
            <a:ext cx="671068" cy="2128520"/>
          </a:xfrm>
          <a:prstGeom prst="rect">
            <a:avLst/>
          </a:prstGeom>
        </p:spPr>
      </p:pic>
      <p:sp>
        <p:nvSpPr>
          <p:cNvPr id="26" name="TextBox 25">
            <a:extLst>
              <a:ext uri="{FF2B5EF4-FFF2-40B4-BE49-F238E27FC236}">
                <a16:creationId xmlns:a16="http://schemas.microsoft.com/office/drawing/2014/main" id="{E820718D-E054-CD4E-9CB9-E13696561A47}"/>
              </a:ext>
            </a:extLst>
          </p:cNvPr>
          <p:cNvSpPr txBox="1"/>
          <p:nvPr/>
        </p:nvSpPr>
        <p:spPr>
          <a:xfrm>
            <a:off x="344932" y="3102493"/>
            <a:ext cx="8050922" cy="923330"/>
          </a:xfrm>
          <a:prstGeom prst="rect">
            <a:avLst/>
          </a:prstGeom>
          <a:noFill/>
        </p:spPr>
        <p:txBody>
          <a:bodyPr wrap="square" rtlCol="0">
            <a:spAutoFit/>
          </a:bodyPr>
          <a:lstStyle/>
          <a:p>
            <a:r>
              <a:rPr lang="en-US" dirty="0">
                <a:latin typeface="+mj-lt"/>
              </a:rPr>
              <a:t>Distribution of </a:t>
            </a:r>
            <a:r>
              <a:rPr lang="en-US" b="1" dirty="0">
                <a:latin typeface="+mj-lt"/>
              </a:rPr>
              <a:t>a) </a:t>
            </a:r>
            <a:r>
              <a:rPr lang="en-US" dirty="0">
                <a:latin typeface="+mj-lt"/>
              </a:rPr>
              <a:t>Time-between-Tokens, </a:t>
            </a:r>
            <a:r>
              <a:rPr lang="en-US" b="1" dirty="0">
                <a:latin typeface="+mj-lt"/>
              </a:rPr>
              <a:t>b) </a:t>
            </a:r>
            <a:r>
              <a:rPr lang="en-US" dirty="0">
                <a:latin typeface="+mj-lt"/>
              </a:rPr>
              <a:t>End-to-End latency and </a:t>
            </a:r>
            <a:r>
              <a:rPr lang="en-US" b="1" dirty="0">
                <a:latin typeface="+mj-lt"/>
              </a:rPr>
              <a:t>c) </a:t>
            </a:r>
            <a:r>
              <a:rPr lang="en-US" dirty="0">
                <a:latin typeface="+mj-lt"/>
              </a:rPr>
              <a:t>Power consumption for the default implementation and </a:t>
            </a:r>
            <a:r>
              <a:rPr lang="en-US" dirty="0" err="1">
                <a:latin typeface="+mj-lt"/>
              </a:rPr>
              <a:t>throttLL’eM</a:t>
            </a:r>
            <a:r>
              <a:rPr lang="en-US" dirty="0">
                <a:latin typeface="+mj-lt"/>
              </a:rPr>
              <a:t> at 0%, 15% and 30% error levels for LLaMa2-13B-TP2</a:t>
            </a:r>
          </a:p>
        </p:txBody>
      </p:sp>
      <p:pic>
        <p:nvPicPr>
          <p:cNvPr id="30" name="Picture 29">
            <a:extLst>
              <a:ext uri="{FF2B5EF4-FFF2-40B4-BE49-F238E27FC236}">
                <a16:creationId xmlns:a16="http://schemas.microsoft.com/office/drawing/2014/main" id="{E45DECA3-037D-FE92-1D1C-C3F2E4F320DF}"/>
              </a:ext>
            </a:extLst>
          </p:cNvPr>
          <p:cNvPicPr>
            <a:picLocks noChangeAspect="1"/>
          </p:cNvPicPr>
          <p:nvPr/>
        </p:nvPicPr>
        <p:blipFill>
          <a:blip r:embed="rId5"/>
          <a:srcRect l="44880" t="12202" r="37134"/>
          <a:stretch/>
        </p:blipFill>
        <p:spPr>
          <a:xfrm>
            <a:off x="1016000" y="956866"/>
            <a:ext cx="1470222" cy="2086054"/>
          </a:xfrm>
          <a:prstGeom prst="rect">
            <a:avLst/>
          </a:prstGeom>
        </p:spPr>
      </p:pic>
      <p:pic>
        <p:nvPicPr>
          <p:cNvPr id="34" name="Picture 33">
            <a:extLst>
              <a:ext uri="{FF2B5EF4-FFF2-40B4-BE49-F238E27FC236}">
                <a16:creationId xmlns:a16="http://schemas.microsoft.com/office/drawing/2014/main" id="{FCD58639-C170-7B59-D824-E654F4D367F2}"/>
              </a:ext>
            </a:extLst>
          </p:cNvPr>
          <p:cNvPicPr>
            <a:picLocks noChangeAspect="1"/>
          </p:cNvPicPr>
          <p:nvPr/>
        </p:nvPicPr>
        <p:blipFill>
          <a:blip r:embed="rId3"/>
          <a:srcRect l="44881" t="9266" r="36415"/>
          <a:stretch/>
        </p:blipFill>
        <p:spPr>
          <a:xfrm>
            <a:off x="3527671" y="901419"/>
            <a:ext cx="1493409" cy="2128520"/>
          </a:xfrm>
          <a:prstGeom prst="rect">
            <a:avLst/>
          </a:prstGeom>
        </p:spPr>
      </p:pic>
      <p:pic>
        <p:nvPicPr>
          <p:cNvPr id="36" name="Picture 35">
            <a:extLst>
              <a:ext uri="{FF2B5EF4-FFF2-40B4-BE49-F238E27FC236}">
                <a16:creationId xmlns:a16="http://schemas.microsoft.com/office/drawing/2014/main" id="{5C07BDD8-C75F-3721-C19C-1DE7C5931492}"/>
              </a:ext>
            </a:extLst>
          </p:cNvPr>
          <p:cNvPicPr>
            <a:picLocks noChangeAspect="1"/>
          </p:cNvPicPr>
          <p:nvPr/>
        </p:nvPicPr>
        <p:blipFill>
          <a:blip r:embed="rId4"/>
          <a:srcRect l="46035" t="10734" r="36262"/>
          <a:stretch/>
        </p:blipFill>
        <p:spPr>
          <a:xfrm>
            <a:off x="6258560" y="898558"/>
            <a:ext cx="1493409" cy="2160120"/>
          </a:xfrm>
          <a:prstGeom prst="rect">
            <a:avLst/>
          </a:prstGeom>
        </p:spPr>
      </p:pic>
      <p:sp>
        <p:nvSpPr>
          <p:cNvPr id="3" name="Frame 2">
            <a:extLst>
              <a:ext uri="{FF2B5EF4-FFF2-40B4-BE49-F238E27FC236}">
                <a16:creationId xmlns:a16="http://schemas.microsoft.com/office/drawing/2014/main" id="{D5DC275A-685E-DF87-4606-050D3EE1B200}"/>
              </a:ext>
            </a:extLst>
          </p:cNvPr>
          <p:cNvSpPr/>
          <p:nvPr/>
        </p:nvSpPr>
        <p:spPr>
          <a:xfrm>
            <a:off x="3968299" y="890385"/>
            <a:ext cx="1052781" cy="709816"/>
          </a:xfrm>
          <a:prstGeom prst="frame">
            <a:avLst/>
          </a:prstGeom>
          <a:solidFill>
            <a:srgbClr val="FF0000"/>
          </a:solidFill>
          <a:ln>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latin typeface="+mj-lt"/>
            </a:endParaRPr>
          </a:p>
        </p:txBody>
      </p:sp>
      <p:sp>
        <p:nvSpPr>
          <p:cNvPr id="7" name="Frame 6">
            <a:extLst>
              <a:ext uri="{FF2B5EF4-FFF2-40B4-BE49-F238E27FC236}">
                <a16:creationId xmlns:a16="http://schemas.microsoft.com/office/drawing/2014/main" id="{1C87F904-B659-9C60-1346-16994FBEB472}"/>
              </a:ext>
            </a:extLst>
          </p:cNvPr>
          <p:cNvSpPr/>
          <p:nvPr/>
        </p:nvSpPr>
        <p:spPr>
          <a:xfrm>
            <a:off x="3527671" y="1659774"/>
            <a:ext cx="1590429" cy="488937"/>
          </a:xfrm>
          <a:prstGeom prst="frame">
            <a:avLst/>
          </a:prstGeom>
          <a:solidFill>
            <a:srgbClr val="FF0000"/>
          </a:solidFill>
          <a:ln>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latin typeface="+mj-lt"/>
            </a:endParaRPr>
          </a:p>
        </p:txBody>
      </p:sp>
    </p:spTree>
    <p:extLst>
      <p:ext uri="{BB962C8B-B14F-4D97-AF65-F5344CB8AC3E}">
        <p14:creationId xmlns:p14="http://schemas.microsoft.com/office/powerpoint/2010/main" val="40204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E2B6-CFCA-AF4F-0EA1-332B64186CF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BFE3A3-4D42-BD0C-09B2-D17503E7F2D6}"/>
              </a:ext>
            </a:extLst>
          </p:cNvPr>
          <p:cNvSpPr>
            <a:spLocks noGrp="1"/>
          </p:cNvSpPr>
          <p:nvPr>
            <p:ph type="title"/>
          </p:nvPr>
        </p:nvSpPr>
        <p:spPr/>
        <p:txBody>
          <a:bodyPr/>
          <a:lstStyle/>
          <a:p>
            <a:r>
              <a:rPr lang="en-US" dirty="0">
                <a:solidFill>
                  <a:schemeClr val="accent1">
                    <a:lumMod val="75000"/>
                  </a:schemeClr>
                </a:solidFill>
              </a:rPr>
              <a:t>Outline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D267B8A7-230A-BC3C-00E7-0368BF834CC2}"/>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6F22487-CA28-25D2-2778-7A9E8ECD45CB}"/>
              </a:ext>
            </a:extLst>
          </p:cNvPr>
          <p:cNvSpPr>
            <a:spLocks noGrp="1"/>
          </p:cNvSpPr>
          <p:nvPr>
            <p:ph type="sldNum" sz="quarter" idx="12"/>
          </p:nvPr>
        </p:nvSpPr>
        <p:spPr/>
        <p:txBody>
          <a:bodyPr/>
          <a:lstStyle/>
          <a:p>
            <a:fld id="{CBE5B309-C2CE-4D90-B104-F7E98438FC65}" type="slidenum">
              <a:rPr lang="tr-TR" smtClean="0">
                <a:latin typeface="+mj-lt"/>
              </a:rPr>
              <a:t>4</a:t>
            </a:fld>
            <a:endParaRPr lang="tr-TR" dirty="0">
              <a:latin typeface="+mj-lt"/>
            </a:endParaRPr>
          </a:p>
        </p:txBody>
      </p:sp>
      <p:sp>
        <p:nvSpPr>
          <p:cNvPr id="6" name="Rectangle 15">
            <a:extLst>
              <a:ext uri="{FF2B5EF4-FFF2-40B4-BE49-F238E27FC236}">
                <a16:creationId xmlns:a16="http://schemas.microsoft.com/office/drawing/2014/main" id="{3A132B8D-A66F-B63B-8E9D-6A547EE533E7}"/>
              </a:ext>
            </a:extLst>
          </p:cNvPr>
          <p:cNvSpPr/>
          <p:nvPr/>
        </p:nvSpPr>
        <p:spPr>
          <a:xfrm>
            <a:off x="224261" y="1032559"/>
            <a:ext cx="8672264" cy="8101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solidFill>
                  <a:schemeClr val="bg1"/>
                </a:solidFill>
                <a:latin typeface="+mj-lt"/>
                <a:ea typeface="Cambria"/>
              </a:rPr>
              <a:t>Background</a:t>
            </a:r>
          </a:p>
        </p:txBody>
      </p:sp>
      <p:sp>
        <p:nvSpPr>
          <p:cNvPr id="8" name="Rectangle 2">
            <a:extLst>
              <a:ext uri="{FF2B5EF4-FFF2-40B4-BE49-F238E27FC236}">
                <a16:creationId xmlns:a16="http://schemas.microsoft.com/office/drawing/2014/main" id="{C5D1278F-11E1-31EF-CEF2-96D0953610CA}"/>
              </a:ext>
            </a:extLst>
          </p:cNvPr>
          <p:cNvSpPr/>
          <p:nvPr/>
        </p:nvSpPr>
        <p:spPr>
          <a:xfrm>
            <a:off x="224261" y="5238536"/>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mj-lt"/>
              </a:rPr>
              <a:t>Conclusion</a:t>
            </a:r>
          </a:p>
        </p:txBody>
      </p:sp>
      <p:sp>
        <p:nvSpPr>
          <p:cNvPr id="9" name="Rectangle 25">
            <a:extLst>
              <a:ext uri="{FF2B5EF4-FFF2-40B4-BE49-F238E27FC236}">
                <a16:creationId xmlns:a16="http://schemas.microsoft.com/office/drawing/2014/main" id="{133B1525-F596-C598-8602-79718EAABD0F}"/>
              </a:ext>
            </a:extLst>
          </p:cNvPr>
          <p:cNvSpPr/>
          <p:nvPr/>
        </p:nvSpPr>
        <p:spPr>
          <a:xfrm>
            <a:off x="224261" y="3135547"/>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i="1" dirty="0" err="1">
                <a:latin typeface="+mj-lt"/>
                <a:ea typeface="+mn-lt"/>
                <a:cs typeface="+mn-lt"/>
              </a:rPr>
              <a:t>throttLL’eM</a:t>
            </a:r>
            <a:r>
              <a:rPr lang="en-US" sz="3200" dirty="0">
                <a:latin typeface="+mj-lt"/>
                <a:ea typeface="+mn-lt"/>
                <a:cs typeface="+mn-lt"/>
              </a:rPr>
              <a:t>: Mechanism</a:t>
            </a:r>
            <a:endParaRPr lang="tr-TR" sz="3200" dirty="0">
              <a:latin typeface="+mj-lt"/>
            </a:endParaRPr>
          </a:p>
        </p:txBody>
      </p:sp>
      <p:sp>
        <p:nvSpPr>
          <p:cNvPr id="10" name="Rectangle 25">
            <a:extLst>
              <a:ext uri="{FF2B5EF4-FFF2-40B4-BE49-F238E27FC236}">
                <a16:creationId xmlns:a16="http://schemas.microsoft.com/office/drawing/2014/main" id="{3FA46B3C-F2F7-D097-5593-0D3F0999E4BB}"/>
              </a:ext>
            </a:extLst>
          </p:cNvPr>
          <p:cNvSpPr/>
          <p:nvPr/>
        </p:nvSpPr>
        <p:spPr>
          <a:xfrm>
            <a:off x="224261" y="4187041"/>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Evaluation</a:t>
            </a:r>
            <a:endParaRPr lang="tr-TR" dirty="0">
              <a:latin typeface="+mj-lt"/>
              <a:ea typeface="+mn-lt"/>
              <a:cs typeface="+mn-lt"/>
            </a:endParaRPr>
          </a:p>
        </p:txBody>
      </p:sp>
      <p:sp>
        <p:nvSpPr>
          <p:cNvPr id="3" name="Rectangle 25">
            <a:extLst>
              <a:ext uri="{FF2B5EF4-FFF2-40B4-BE49-F238E27FC236}">
                <a16:creationId xmlns:a16="http://schemas.microsoft.com/office/drawing/2014/main" id="{B61E1CC1-174B-9C3D-0B99-190AC6164FE7}"/>
              </a:ext>
            </a:extLst>
          </p:cNvPr>
          <p:cNvSpPr/>
          <p:nvPr/>
        </p:nvSpPr>
        <p:spPr>
          <a:xfrm>
            <a:off x="235868" y="2084053"/>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Motivation</a:t>
            </a:r>
            <a:endParaRPr lang="tr-TR" sz="3200" dirty="0">
              <a:latin typeface="+mj-lt"/>
            </a:endParaRPr>
          </a:p>
        </p:txBody>
      </p:sp>
    </p:spTree>
    <p:extLst>
      <p:ext uri="{BB962C8B-B14F-4D97-AF65-F5344CB8AC3E}">
        <p14:creationId xmlns:p14="http://schemas.microsoft.com/office/powerpoint/2010/main" val="3772471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5C319-385D-6288-481F-817EAC16D31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D33F496-C6D2-6A6B-7612-EECDE94100E3}"/>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Frequency Scaling Evaluation</a:t>
            </a:r>
          </a:p>
        </p:txBody>
      </p:sp>
      <p:sp>
        <p:nvSpPr>
          <p:cNvPr id="4" name="Alt Bilgi Yer Tutucusu 3">
            <a:extLst>
              <a:ext uri="{FF2B5EF4-FFF2-40B4-BE49-F238E27FC236}">
                <a16:creationId xmlns:a16="http://schemas.microsoft.com/office/drawing/2014/main" id="{5375CDB3-099C-929F-1984-009344554BA2}"/>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E0A7960-24F0-C66E-D775-93392FCB1FC3}"/>
              </a:ext>
            </a:extLst>
          </p:cNvPr>
          <p:cNvSpPr>
            <a:spLocks noGrp="1"/>
          </p:cNvSpPr>
          <p:nvPr>
            <p:ph type="sldNum" sz="quarter" idx="12"/>
          </p:nvPr>
        </p:nvSpPr>
        <p:spPr/>
        <p:txBody>
          <a:bodyPr/>
          <a:lstStyle/>
          <a:p>
            <a:fld id="{CBE5B309-C2CE-4D90-B104-F7E98438FC65}" type="slidenum">
              <a:rPr lang="tr-TR" smtClean="0">
                <a:latin typeface="+mj-lt"/>
              </a:rPr>
              <a:t>40</a:t>
            </a:fld>
            <a:endParaRPr lang="tr-TR" dirty="0">
              <a:latin typeface="+mj-lt"/>
            </a:endParaRPr>
          </a:p>
        </p:txBody>
      </p:sp>
      <p:pic>
        <p:nvPicPr>
          <p:cNvPr id="7" name="Picture 6">
            <a:extLst>
              <a:ext uri="{FF2B5EF4-FFF2-40B4-BE49-F238E27FC236}">
                <a16:creationId xmlns:a16="http://schemas.microsoft.com/office/drawing/2014/main" id="{4507F3D0-B2A5-CD7F-D125-70DC9AFEC178}"/>
              </a:ext>
            </a:extLst>
          </p:cNvPr>
          <p:cNvPicPr>
            <a:picLocks noChangeAspect="1"/>
          </p:cNvPicPr>
          <p:nvPr/>
        </p:nvPicPr>
        <p:blipFill>
          <a:blip r:embed="rId3"/>
          <a:stretch>
            <a:fillRect/>
          </a:stretch>
        </p:blipFill>
        <p:spPr>
          <a:xfrm>
            <a:off x="483870" y="1093546"/>
            <a:ext cx="4941570" cy="1436350"/>
          </a:xfrm>
          <a:prstGeom prst="rect">
            <a:avLst/>
          </a:prstGeom>
        </p:spPr>
      </p:pic>
      <p:pic>
        <p:nvPicPr>
          <p:cNvPr id="14" name="Picture 13">
            <a:extLst>
              <a:ext uri="{FF2B5EF4-FFF2-40B4-BE49-F238E27FC236}">
                <a16:creationId xmlns:a16="http://schemas.microsoft.com/office/drawing/2014/main" id="{BAD73112-BC27-1AAB-F67B-69219C9D880C}"/>
              </a:ext>
            </a:extLst>
          </p:cNvPr>
          <p:cNvPicPr>
            <a:picLocks noChangeAspect="1"/>
          </p:cNvPicPr>
          <p:nvPr/>
        </p:nvPicPr>
        <p:blipFill>
          <a:blip r:embed="rId4"/>
          <a:stretch>
            <a:fillRect/>
          </a:stretch>
        </p:blipFill>
        <p:spPr>
          <a:xfrm>
            <a:off x="483869" y="2733057"/>
            <a:ext cx="4941569" cy="1451836"/>
          </a:xfrm>
          <a:prstGeom prst="rect">
            <a:avLst/>
          </a:prstGeom>
        </p:spPr>
      </p:pic>
      <p:pic>
        <p:nvPicPr>
          <p:cNvPr id="16" name="Picture 15">
            <a:extLst>
              <a:ext uri="{FF2B5EF4-FFF2-40B4-BE49-F238E27FC236}">
                <a16:creationId xmlns:a16="http://schemas.microsoft.com/office/drawing/2014/main" id="{52394AD1-DE1B-961C-47E5-BFEE4AD7F707}"/>
              </a:ext>
            </a:extLst>
          </p:cNvPr>
          <p:cNvPicPr>
            <a:picLocks noChangeAspect="1"/>
          </p:cNvPicPr>
          <p:nvPr/>
        </p:nvPicPr>
        <p:blipFill>
          <a:blip r:embed="rId5"/>
          <a:stretch>
            <a:fillRect/>
          </a:stretch>
        </p:blipFill>
        <p:spPr>
          <a:xfrm>
            <a:off x="483869" y="4388054"/>
            <a:ext cx="4941568" cy="1417450"/>
          </a:xfrm>
          <a:prstGeom prst="rect">
            <a:avLst/>
          </a:prstGeom>
        </p:spPr>
      </p:pic>
      <p:sp>
        <p:nvSpPr>
          <p:cNvPr id="17" name="TextBox 16">
            <a:extLst>
              <a:ext uri="{FF2B5EF4-FFF2-40B4-BE49-F238E27FC236}">
                <a16:creationId xmlns:a16="http://schemas.microsoft.com/office/drawing/2014/main" id="{6197BA98-56CB-F72B-47C6-A60FBCA4D1B2}"/>
              </a:ext>
            </a:extLst>
          </p:cNvPr>
          <p:cNvSpPr txBox="1"/>
          <p:nvPr/>
        </p:nvSpPr>
        <p:spPr>
          <a:xfrm>
            <a:off x="5807825" y="1161891"/>
            <a:ext cx="2588029" cy="1200329"/>
          </a:xfrm>
          <a:prstGeom prst="rect">
            <a:avLst/>
          </a:prstGeom>
          <a:noFill/>
        </p:spPr>
        <p:txBody>
          <a:bodyPr wrap="square" rtlCol="0">
            <a:spAutoFit/>
          </a:bodyPr>
          <a:lstStyle/>
          <a:p>
            <a:r>
              <a:rPr lang="en-US" dirty="0">
                <a:latin typeface="+mj-lt"/>
              </a:rPr>
              <a:t>Distribution of </a:t>
            </a:r>
            <a:endParaRPr lang="el-GR" dirty="0">
              <a:latin typeface="+mj-lt"/>
            </a:endParaRPr>
          </a:p>
          <a:p>
            <a:r>
              <a:rPr lang="en-US" dirty="0">
                <a:latin typeface="+mj-lt"/>
              </a:rPr>
              <a:t>Time-between-Tokens for different models and configurations</a:t>
            </a:r>
          </a:p>
        </p:txBody>
      </p:sp>
      <p:sp>
        <p:nvSpPr>
          <p:cNvPr id="18" name="TextBox 17">
            <a:extLst>
              <a:ext uri="{FF2B5EF4-FFF2-40B4-BE49-F238E27FC236}">
                <a16:creationId xmlns:a16="http://schemas.microsoft.com/office/drawing/2014/main" id="{E4326564-5441-51B9-6142-3F6844DB6431}"/>
              </a:ext>
            </a:extLst>
          </p:cNvPr>
          <p:cNvSpPr txBox="1"/>
          <p:nvPr/>
        </p:nvSpPr>
        <p:spPr>
          <a:xfrm>
            <a:off x="5807825" y="2858810"/>
            <a:ext cx="2588029" cy="1200329"/>
          </a:xfrm>
          <a:prstGeom prst="rect">
            <a:avLst/>
          </a:prstGeom>
          <a:noFill/>
        </p:spPr>
        <p:txBody>
          <a:bodyPr wrap="square" rtlCol="0">
            <a:spAutoFit/>
          </a:bodyPr>
          <a:lstStyle/>
          <a:p>
            <a:r>
              <a:rPr lang="en-US" dirty="0">
                <a:latin typeface="+mj-lt"/>
              </a:rPr>
              <a:t>Distribution of </a:t>
            </a:r>
            <a:endParaRPr lang="el-GR" dirty="0">
              <a:latin typeface="+mj-lt"/>
            </a:endParaRPr>
          </a:p>
          <a:p>
            <a:r>
              <a:rPr lang="en-US" dirty="0">
                <a:latin typeface="+mj-lt"/>
              </a:rPr>
              <a:t>End-to-End latency for different models and configurations</a:t>
            </a:r>
          </a:p>
        </p:txBody>
      </p:sp>
      <p:sp>
        <p:nvSpPr>
          <p:cNvPr id="19" name="TextBox 18">
            <a:extLst>
              <a:ext uri="{FF2B5EF4-FFF2-40B4-BE49-F238E27FC236}">
                <a16:creationId xmlns:a16="http://schemas.microsoft.com/office/drawing/2014/main" id="{5072ADD0-C719-E050-19D0-871F646840C5}"/>
              </a:ext>
            </a:extLst>
          </p:cNvPr>
          <p:cNvSpPr txBox="1"/>
          <p:nvPr/>
        </p:nvSpPr>
        <p:spPr>
          <a:xfrm>
            <a:off x="5807825" y="4496614"/>
            <a:ext cx="2588029" cy="1200329"/>
          </a:xfrm>
          <a:prstGeom prst="rect">
            <a:avLst/>
          </a:prstGeom>
          <a:noFill/>
        </p:spPr>
        <p:txBody>
          <a:bodyPr wrap="square" rtlCol="0">
            <a:spAutoFit/>
          </a:bodyPr>
          <a:lstStyle/>
          <a:p>
            <a:r>
              <a:rPr lang="en-US" dirty="0">
                <a:latin typeface="+mj-lt"/>
              </a:rPr>
              <a:t>Distribution of</a:t>
            </a:r>
            <a:br>
              <a:rPr lang="en-US" dirty="0">
                <a:latin typeface="+mj-lt"/>
              </a:rPr>
            </a:br>
            <a:r>
              <a:rPr lang="en-US" dirty="0">
                <a:latin typeface="+mj-lt"/>
              </a:rPr>
              <a:t>Power draw for different models and configurations</a:t>
            </a:r>
          </a:p>
        </p:txBody>
      </p:sp>
    </p:spTree>
    <p:extLst>
      <p:ext uri="{BB962C8B-B14F-4D97-AF65-F5344CB8AC3E}">
        <p14:creationId xmlns:p14="http://schemas.microsoft.com/office/powerpoint/2010/main" val="1388611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00F88-4BAB-F6A4-5BFE-AB24590CED0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4F19092-7AC2-C47C-21CC-CA5311010390}"/>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Frequency Scaling Evaluation</a:t>
            </a:r>
          </a:p>
        </p:txBody>
      </p:sp>
      <p:sp>
        <p:nvSpPr>
          <p:cNvPr id="4" name="Alt Bilgi Yer Tutucusu 3">
            <a:extLst>
              <a:ext uri="{FF2B5EF4-FFF2-40B4-BE49-F238E27FC236}">
                <a16:creationId xmlns:a16="http://schemas.microsoft.com/office/drawing/2014/main" id="{A78D5E0A-E787-60AC-5912-DF104629CBAC}"/>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67F441CF-4E11-9A99-A8CC-A90274FE4FB3}"/>
              </a:ext>
            </a:extLst>
          </p:cNvPr>
          <p:cNvSpPr>
            <a:spLocks noGrp="1"/>
          </p:cNvSpPr>
          <p:nvPr>
            <p:ph type="sldNum" sz="quarter" idx="12"/>
          </p:nvPr>
        </p:nvSpPr>
        <p:spPr/>
        <p:txBody>
          <a:bodyPr/>
          <a:lstStyle/>
          <a:p>
            <a:fld id="{CBE5B309-C2CE-4D90-B104-F7E98438FC65}" type="slidenum">
              <a:rPr lang="tr-TR" smtClean="0">
                <a:latin typeface="+mj-lt"/>
              </a:rPr>
              <a:t>41</a:t>
            </a:fld>
            <a:endParaRPr lang="tr-TR" dirty="0">
              <a:latin typeface="+mj-lt"/>
            </a:endParaRPr>
          </a:p>
        </p:txBody>
      </p:sp>
      <p:pic>
        <p:nvPicPr>
          <p:cNvPr id="8" name="Picture 7">
            <a:extLst>
              <a:ext uri="{FF2B5EF4-FFF2-40B4-BE49-F238E27FC236}">
                <a16:creationId xmlns:a16="http://schemas.microsoft.com/office/drawing/2014/main" id="{5B8473B7-B1A6-0102-BACA-B4FAC3A3BC0D}"/>
              </a:ext>
            </a:extLst>
          </p:cNvPr>
          <p:cNvPicPr>
            <a:picLocks noChangeAspect="1"/>
          </p:cNvPicPr>
          <p:nvPr/>
        </p:nvPicPr>
        <p:blipFill>
          <a:blip r:embed="rId3"/>
          <a:srcRect l="17410" r="6137" b="81836"/>
          <a:stretch/>
        </p:blipFill>
        <p:spPr>
          <a:xfrm>
            <a:off x="780173" y="1191914"/>
            <a:ext cx="7807289" cy="508060"/>
          </a:xfrm>
          <a:prstGeom prst="rect">
            <a:avLst/>
          </a:prstGeom>
        </p:spPr>
      </p:pic>
      <p:pic>
        <p:nvPicPr>
          <p:cNvPr id="9" name="Picture 8">
            <a:extLst>
              <a:ext uri="{FF2B5EF4-FFF2-40B4-BE49-F238E27FC236}">
                <a16:creationId xmlns:a16="http://schemas.microsoft.com/office/drawing/2014/main" id="{44F978C0-3F20-637D-DD4E-64C300E7C6DF}"/>
              </a:ext>
            </a:extLst>
          </p:cNvPr>
          <p:cNvPicPr>
            <a:picLocks noChangeAspect="1"/>
          </p:cNvPicPr>
          <p:nvPr/>
        </p:nvPicPr>
        <p:blipFill>
          <a:blip r:embed="rId3"/>
          <a:srcRect l="68123" t="17982"/>
          <a:stretch/>
        </p:blipFill>
        <p:spPr>
          <a:xfrm>
            <a:off x="342328" y="1937812"/>
            <a:ext cx="2588030" cy="1823858"/>
          </a:xfrm>
          <a:prstGeom prst="rect">
            <a:avLst/>
          </a:prstGeom>
        </p:spPr>
      </p:pic>
      <p:pic>
        <p:nvPicPr>
          <p:cNvPr id="10" name="Picture 9">
            <a:extLst>
              <a:ext uri="{FF2B5EF4-FFF2-40B4-BE49-F238E27FC236}">
                <a16:creationId xmlns:a16="http://schemas.microsoft.com/office/drawing/2014/main" id="{A211F68B-94C5-9F45-6564-A4D9E0F237C6}"/>
              </a:ext>
            </a:extLst>
          </p:cNvPr>
          <p:cNvPicPr>
            <a:picLocks noChangeAspect="1"/>
          </p:cNvPicPr>
          <p:nvPr/>
        </p:nvPicPr>
        <p:blipFill>
          <a:blip r:embed="rId3"/>
          <a:srcRect l="34990" t="17982" r="33133"/>
          <a:stretch/>
        </p:blipFill>
        <p:spPr>
          <a:xfrm>
            <a:off x="3271907" y="1949228"/>
            <a:ext cx="2588029" cy="1823858"/>
          </a:xfrm>
          <a:prstGeom prst="rect">
            <a:avLst/>
          </a:prstGeom>
        </p:spPr>
      </p:pic>
      <p:pic>
        <p:nvPicPr>
          <p:cNvPr id="12" name="Picture 11">
            <a:extLst>
              <a:ext uri="{FF2B5EF4-FFF2-40B4-BE49-F238E27FC236}">
                <a16:creationId xmlns:a16="http://schemas.microsoft.com/office/drawing/2014/main" id="{C0DE9FEC-B4B5-7A1C-DBF0-B23D0AC9B7AE}"/>
              </a:ext>
            </a:extLst>
          </p:cNvPr>
          <p:cNvPicPr>
            <a:picLocks noChangeAspect="1"/>
          </p:cNvPicPr>
          <p:nvPr/>
        </p:nvPicPr>
        <p:blipFill>
          <a:blip r:embed="rId3"/>
          <a:srcRect t="13876" r="66011"/>
          <a:stretch/>
        </p:blipFill>
        <p:spPr>
          <a:xfrm>
            <a:off x="6201485" y="1937812"/>
            <a:ext cx="2660945" cy="1846791"/>
          </a:xfrm>
          <a:prstGeom prst="rect">
            <a:avLst/>
          </a:prstGeom>
        </p:spPr>
      </p:pic>
      <p:sp>
        <p:nvSpPr>
          <p:cNvPr id="13" name="Rectangle 12">
            <a:extLst>
              <a:ext uri="{FF2B5EF4-FFF2-40B4-BE49-F238E27FC236}">
                <a16:creationId xmlns:a16="http://schemas.microsoft.com/office/drawing/2014/main" id="{CA181089-3AD2-A78B-7949-F9174E03CF6A}"/>
              </a:ext>
            </a:extLst>
          </p:cNvPr>
          <p:cNvSpPr/>
          <p:nvPr/>
        </p:nvSpPr>
        <p:spPr>
          <a:xfrm>
            <a:off x="7458419" y="1828800"/>
            <a:ext cx="1569203" cy="242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15" name="TextBox 14">
            <a:extLst>
              <a:ext uri="{FF2B5EF4-FFF2-40B4-BE49-F238E27FC236}">
                <a16:creationId xmlns:a16="http://schemas.microsoft.com/office/drawing/2014/main" id="{4ADA0B2A-4AAB-47C5-37AF-A978E5DE0458}"/>
              </a:ext>
            </a:extLst>
          </p:cNvPr>
          <p:cNvSpPr txBox="1"/>
          <p:nvPr/>
        </p:nvSpPr>
        <p:spPr>
          <a:xfrm>
            <a:off x="342329" y="3819746"/>
            <a:ext cx="2588029" cy="923330"/>
          </a:xfrm>
          <a:prstGeom prst="rect">
            <a:avLst/>
          </a:prstGeom>
          <a:noFill/>
        </p:spPr>
        <p:txBody>
          <a:bodyPr wrap="square" rtlCol="0">
            <a:spAutoFit/>
          </a:bodyPr>
          <a:lstStyle/>
          <a:p>
            <a:r>
              <a:rPr lang="en-US" dirty="0">
                <a:latin typeface="+mj-lt"/>
              </a:rPr>
              <a:t>Time-to-First-Token for different models and configurations</a:t>
            </a:r>
          </a:p>
        </p:txBody>
      </p:sp>
      <p:sp>
        <p:nvSpPr>
          <p:cNvPr id="20" name="TextBox 19">
            <a:extLst>
              <a:ext uri="{FF2B5EF4-FFF2-40B4-BE49-F238E27FC236}">
                <a16:creationId xmlns:a16="http://schemas.microsoft.com/office/drawing/2014/main" id="{798CD49A-1D7E-2F2A-3F7B-6ABA1053A3A6}"/>
              </a:ext>
            </a:extLst>
          </p:cNvPr>
          <p:cNvSpPr txBox="1"/>
          <p:nvPr/>
        </p:nvSpPr>
        <p:spPr>
          <a:xfrm>
            <a:off x="3389802" y="3819746"/>
            <a:ext cx="2588029" cy="923330"/>
          </a:xfrm>
          <a:prstGeom prst="rect">
            <a:avLst/>
          </a:prstGeom>
          <a:noFill/>
        </p:spPr>
        <p:txBody>
          <a:bodyPr wrap="square" rtlCol="0">
            <a:spAutoFit/>
          </a:bodyPr>
          <a:lstStyle/>
          <a:p>
            <a:r>
              <a:rPr lang="en-US" dirty="0">
                <a:latin typeface="+mj-lt"/>
              </a:rPr>
              <a:t>Queueing time for different models and configurations</a:t>
            </a:r>
          </a:p>
        </p:txBody>
      </p:sp>
      <p:sp>
        <p:nvSpPr>
          <p:cNvPr id="21" name="TextBox 20">
            <a:extLst>
              <a:ext uri="{FF2B5EF4-FFF2-40B4-BE49-F238E27FC236}">
                <a16:creationId xmlns:a16="http://schemas.microsoft.com/office/drawing/2014/main" id="{BE40646C-063E-6875-DA2B-4CDAD471D478}"/>
              </a:ext>
            </a:extLst>
          </p:cNvPr>
          <p:cNvSpPr txBox="1"/>
          <p:nvPr/>
        </p:nvSpPr>
        <p:spPr>
          <a:xfrm>
            <a:off x="6213644" y="3893615"/>
            <a:ext cx="2588029" cy="923330"/>
          </a:xfrm>
          <a:prstGeom prst="rect">
            <a:avLst/>
          </a:prstGeom>
          <a:noFill/>
        </p:spPr>
        <p:txBody>
          <a:bodyPr wrap="square" rtlCol="0">
            <a:spAutoFit/>
          </a:bodyPr>
          <a:lstStyle/>
          <a:p>
            <a:r>
              <a:rPr lang="en-US" dirty="0">
                <a:latin typeface="+mj-lt"/>
              </a:rPr>
              <a:t>Average Frequency for different models and configurations</a:t>
            </a:r>
          </a:p>
        </p:txBody>
      </p:sp>
    </p:spTree>
    <p:extLst>
      <p:ext uri="{BB962C8B-B14F-4D97-AF65-F5344CB8AC3E}">
        <p14:creationId xmlns:p14="http://schemas.microsoft.com/office/powerpoint/2010/main" val="2792278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83A9F-4842-CD0E-6195-188ED737D02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B199B3-093B-75D7-7DC8-1E2E393F1169}"/>
              </a:ext>
            </a:extLst>
          </p:cNvPr>
          <p:cNvSpPr>
            <a:spLocks noGrp="1"/>
          </p:cNvSpPr>
          <p:nvPr>
            <p:ph type="title"/>
          </p:nvPr>
        </p:nvSpPr>
        <p:spPr/>
        <p:txBody>
          <a:bodyPr/>
          <a:lstStyle/>
          <a:p>
            <a:r>
              <a:rPr lang="en-US" dirty="0">
                <a:solidFill>
                  <a:schemeClr val="accent1">
                    <a:lumMod val="75000"/>
                  </a:schemeClr>
                </a:solidFill>
              </a:rPr>
              <a:t>Evaluation Results</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9DCE22A8-3ACD-9CE5-C04F-AA701CCDA6C3}"/>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A0DDEBA9-D0E0-EFF1-F4A5-FF0DF9CB0C72}"/>
              </a:ext>
            </a:extLst>
          </p:cNvPr>
          <p:cNvSpPr>
            <a:spLocks noGrp="1"/>
          </p:cNvSpPr>
          <p:nvPr>
            <p:ph type="sldNum" sz="quarter" idx="12"/>
          </p:nvPr>
        </p:nvSpPr>
        <p:spPr/>
        <p:txBody>
          <a:bodyPr/>
          <a:lstStyle/>
          <a:p>
            <a:fld id="{CBE5B309-C2CE-4D90-B104-F7E98438FC65}" type="slidenum">
              <a:rPr lang="tr-TR" smtClean="0">
                <a:latin typeface="+mj-lt"/>
              </a:rPr>
              <a:t>42</a:t>
            </a:fld>
            <a:endParaRPr lang="tr-TR" dirty="0">
              <a:latin typeface="+mj-lt"/>
            </a:endParaRPr>
          </a:p>
        </p:txBody>
      </p:sp>
      <p:sp>
        <p:nvSpPr>
          <p:cNvPr id="10" name="Rectangle 25">
            <a:extLst>
              <a:ext uri="{FF2B5EF4-FFF2-40B4-BE49-F238E27FC236}">
                <a16:creationId xmlns:a16="http://schemas.microsoft.com/office/drawing/2014/main" id="{E9BC8C78-6F71-22B1-73C6-3BFE7D0BB727}"/>
              </a:ext>
            </a:extLst>
          </p:cNvPr>
          <p:cNvSpPr/>
          <p:nvPr/>
        </p:nvSpPr>
        <p:spPr>
          <a:xfrm>
            <a:off x="-77821" y="1361019"/>
            <a:ext cx="9299642" cy="10104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11" name="TextBox 10">
            <a:extLst>
              <a:ext uri="{FF2B5EF4-FFF2-40B4-BE49-F238E27FC236}">
                <a16:creationId xmlns:a16="http://schemas.microsoft.com/office/drawing/2014/main" id="{33B969FD-90FA-6C0C-12D5-4B52FC32AE75}"/>
              </a:ext>
            </a:extLst>
          </p:cNvPr>
          <p:cNvSpPr txBox="1"/>
          <p:nvPr/>
        </p:nvSpPr>
        <p:spPr>
          <a:xfrm>
            <a:off x="133004" y="1463523"/>
            <a:ext cx="875490" cy="769441"/>
          </a:xfrm>
          <a:prstGeom prst="rect">
            <a:avLst/>
          </a:prstGeom>
          <a:noFill/>
        </p:spPr>
        <p:txBody>
          <a:bodyPr wrap="square" rtlCol="0" anchor="ctr">
            <a:spAutoFit/>
          </a:bodyPr>
          <a:lstStyle/>
          <a:p>
            <a:pPr algn="ctr"/>
            <a:r>
              <a:rPr lang="en-US" sz="4400" dirty="0">
                <a:solidFill>
                  <a:schemeClr val="bg1"/>
                </a:solidFill>
                <a:latin typeface="+mj-lt"/>
              </a:rPr>
              <a:t>1)</a:t>
            </a:r>
          </a:p>
        </p:txBody>
      </p:sp>
      <p:sp>
        <p:nvSpPr>
          <p:cNvPr id="12" name="TextBox 11">
            <a:extLst>
              <a:ext uri="{FF2B5EF4-FFF2-40B4-BE49-F238E27FC236}">
                <a16:creationId xmlns:a16="http://schemas.microsoft.com/office/drawing/2014/main" id="{4DB32448-42A0-427A-66AC-3F034C656BBC}"/>
              </a:ext>
            </a:extLst>
          </p:cNvPr>
          <p:cNvSpPr txBox="1"/>
          <p:nvPr/>
        </p:nvSpPr>
        <p:spPr>
          <a:xfrm>
            <a:off x="903082" y="1525077"/>
            <a:ext cx="8424152" cy="646331"/>
          </a:xfrm>
          <a:prstGeom prst="rect">
            <a:avLst/>
          </a:prstGeom>
          <a:noFill/>
        </p:spPr>
        <p:txBody>
          <a:bodyPr wrap="square" rtlCol="0" anchor="ctr">
            <a:spAutoFit/>
          </a:bodyPr>
          <a:lstStyle/>
          <a:p>
            <a:r>
              <a:rPr lang="en-US" sz="3600" dirty="0">
                <a:solidFill>
                  <a:schemeClr val="bg1"/>
                </a:solidFill>
                <a:latin typeface="+mj-lt"/>
              </a:rPr>
              <a:t>Performance Modeling Evaluation</a:t>
            </a:r>
          </a:p>
        </p:txBody>
      </p:sp>
      <p:sp>
        <p:nvSpPr>
          <p:cNvPr id="3" name="Rectangle 25">
            <a:extLst>
              <a:ext uri="{FF2B5EF4-FFF2-40B4-BE49-F238E27FC236}">
                <a16:creationId xmlns:a16="http://schemas.microsoft.com/office/drawing/2014/main" id="{187A641A-8C41-D1F1-933E-73A08B631415}"/>
              </a:ext>
            </a:extLst>
          </p:cNvPr>
          <p:cNvSpPr/>
          <p:nvPr/>
        </p:nvSpPr>
        <p:spPr>
          <a:xfrm>
            <a:off x="-77821" y="2801435"/>
            <a:ext cx="9299642" cy="10104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6" name="TextBox 5">
            <a:extLst>
              <a:ext uri="{FF2B5EF4-FFF2-40B4-BE49-F238E27FC236}">
                <a16:creationId xmlns:a16="http://schemas.microsoft.com/office/drawing/2014/main" id="{08BA281F-4E12-A5C1-493D-FBAAC451AB09}"/>
              </a:ext>
            </a:extLst>
          </p:cNvPr>
          <p:cNvSpPr txBox="1"/>
          <p:nvPr/>
        </p:nvSpPr>
        <p:spPr>
          <a:xfrm>
            <a:off x="133004" y="2903939"/>
            <a:ext cx="875490" cy="769441"/>
          </a:xfrm>
          <a:prstGeom prst="rect">
            <a:avLst/>
          </a:prstGeom>
          <a:noFill/>
        </p:spPr>
        <p:txBody>
          <a:bodyPr wrap="square" rtlCol="0" anchor="ctr">
            <a:spAutoFit/>
          </a:bodyPr>
          <a:lstStyle/>
          <a:p>
            <a:pPr algn="ctr"/>
            <a:r>
              <a:rPr lang="el-GR" sz="4400" dirty="0">
                <a:solidFill>
                  <a:schemeClr val="bg1"/>
                </a:solidFill>
                <a:latin typeface="+mj-lt"/>
              </a:rPr>
              <a:t>2</a:t>
            </a:r>
            <a:r>
              <a:rPr lang="en-US" sz="4400" dirty="0">
                <a:solidFill>
                  <a:schemeClr val="bg1"/>
                </a:solidFill>
                <a:latin typeface="+mj-lt"/>
              </a:rPr>
              <a:t>)</a:t>
            </a:r>
          </a:p>
        </p:txBody>
      </p:sp>
      <p:sp>
        <p:nvSpPr>
          <p:cNvPr id="7" name="TextBox 6">
            <a:extLst>
              <a:ext uri="{FF2B5EF4-FFF2-40B4-BE49-F238E27FC236}">
                <a16:creationId xmlns:a16="http://schemas.microsoft.com/office/drawing/2014/main" id="{3086E3F5-B1CF-09B4-3357-CAC5E9EB60B7}"/>
              </a:ext>
            </a:extLst>
          </p:cNvPr>
          <p:cNvSpPr txBox="1"/>
          <p:nvPr/>
        </p:nvSpPr>
        <p:spPr>
          <a:xfrm>
            <a:off x="903082" y="2965493"/>
            <a:ext cx="8424152" cy="646331"/>
          </a:xfrm>
          <a:prstGeom prst="rect">
            <a:avLst/>
          </a:prstGeom>
          <a:noFill/>
        </p:spPr>
        <p:txBody>
          <a:bodyPr wrap="square" rtlCol="0" anchor="ctr">
            <a:spAutoFit/>
          </a:bodyPr>
          <a:lstStyle/>
          <a:p>
            <a:r>
              <a:rPr lang="en-US" sz="3600" dirty="0">
                <a:solidFill>
                  <a:schemeClr val="bg1"/>
                </a:solidFill>
                <a:latin typeface="+mj-lt"/>
              </a:rPr>
              <a:t>Frequency Scaling Evaluation</a:t>
            </a:r>
          </a:p>
        </p:txBody>
      </p:sp>
      <p:sp>
        <p:nvSpPr>
          <p:cNvPr id="8" name="Rectangle 25">
            <a:extLst>
              <a:ext uri="{FF2B5EF4-FFF2-40B4-BE49-F238E27FC236}">
                <a16:creationId xmlns:a16="http://schemas.microsoft.com/office/drawing/2014/main" id="{1A041676-CC2F-4FD8-D8A9-57A6D9A643AF}"/>
              </a:ext>
            </a:extLst>
          </p:cNvPr>
          <p:cNvSpPr/>
          <p:nvPr/>
        </p:nvSpPr>
        <p:spPr>
          <a:xfrm>
            <a:off x="-77821" y="4206725"/>
            <a:ext cx="9299642" cy="101042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tr-TR" dirty="0">
              <a:latin typeface="+mj-lt"/>
            </a:endParaRPr>
          </a:p>
        </p:txBody>
      </p:sp>
      <p:sp>
        <p:nvSpPr>
          <p:cNvPr id="9" name="TextBox 8">
            <a:extLst>
              <a:ext uri="{FF2B5EF4-FFF2-40B4-BE49-F238E27FC236}">
                <a16:creationId xmlns:a16="http://schemas.microsoft.com/office/drawing/2014/main" id="{967E18CD-E80C-0D71-E6B0-B28E5C485DDA}"/>
              </a:ext>
            </a:extLst>
          </p:cNvPr>
          <p:cNvSpPr txBox="1"/>
          <p:nvPr/>
        </p:nvSpPr>
        <p:spPr>
          <a:xfrm>
            <a:off x="133004" y="4309229"/>
            <a:ext cx="875490" cy="769441"/>
          </a:xfrm>
          <a:prstGeom prst="rect">
            <a:avLst/>
          </a:prstGeom>
          <a:noFill/>
        </p:spPr>
        <p:txBody>
          <a:bodyPr wrap="square" rtlCol="0" anchor="ctr">
            <a:spAutoFit/>
          </a:bodyPr>
          <a:lstStyle/>
          <a:p>
            <a:pPr algn="ctr"/>
            <a:r>
              <a:rPr lang="el-GR" sz="4400" dirty="0">
                <a:solidFill>
                  <a:schemeClr val="bg1"/>
                </a:solidFill>
                <a:latin typeface="+mj-lt"/>
              </a:rPr>
              <a:t>3</a:t>
            </a:r>
            <a:r>
              <a:rPr lang="en-US" sz="4400" dirty="0">
                <a:solidFill>
                  <a:schemeClr val="bg1"/>
                </a:solidFill>
                <a:latin typeface="+mj-lt"/>
              </a:rPr>
              <a:t>)</a:t>
            </a:r>
          </a:p>
        </p:txBody>
      </p:sp>
      <p:sp>
        <p:nvSpPr>
          <p:cNvPr id="13" name="TextBox 12">
            <a:extLst>
              <a:ext uri="{FF2B5EF4-FFF2-40B4-BE49-F238E27FC236}">
                <a16:creationId xmlns:a16="http://schemas.microsoft.com/office/drawing/2014/main" id="{52F1696A-0ECE-D8AC-EB5C-5798834FCAAE}"/>
              </a:ext>
            </a:extLst>
          </p:cNvPr>
          <p:cNvSpPr txBox="1"/>
          <p:nvPr/>
        </p:nvSpPr>
        <p:spPr>
          <a:xfrm>
            <a:off x="903082" y="4370783"/>
            <a:ext cx="8424152" cy="646331"/>
          </a:xfrm>
          <a:prstGeom prst="rect">
            <a:avLst/>
          </a:prstGeom>
          <a:noFill/>
        </p:spPr>
        <p:txBody>
          <a:bodyPr wrap="square" rtlCol="0" anchor="ctr">
            <a:spAutoFit/>
          </a:bodyPr>
          <a:lstStyle/>
          <a:p>
            <a:r>
              <a:rPr lang="en-US" sz="3600" dirty="0">
                <a:solidFill>
                  <a:schemeClr val="bg1"/>
                </a:solidFill>
                <a:latin typeface="+mj-lt"/>
              </a:rPr>
              <a:t>End-to-End </a:t>
            </a:r>
            <a:r>
              <a:rPr lang="en-US" sz="3600" i="1" dirty="0" err="1">
                <a:solidFill>
                  <a:schemeClr val="bg1"/>
                </a:solidFill>
                <a:latin typeface="+mj-lt"/>
              </a:rPr>
              <a:t>throttLL’eM</a:t>
            </a:r>
            <a:r>
              <a:rPr lang="en-US" sz="3600" i="1" dirty="0">
                <a:solidFill>
                  <a:schemeClr val="bg1"/>
                </a:solidFill>
                <a:latin typeface="+mj-lt"/>
              </a:rPr>
              <a:t> </a:t>
            </a:r>
            <a:r>
              <a:rPr lang="en-US" sz="3600" dirty="0">
                <a:solidFill>
                  <a:schemeClr val="bg1"/>
                </a:solidFill>
                <a:latin typeface="+mj-lt"/>
              </a:rPr>
              <a:t>evaluation</a:t>
            </a:r>
          </a:p>
        </p:txBody>
      </p:sp>
    </p:spTree>
    <p:extLst>
      <p:ext uri="{BB962C8B-B14F-4D97-AF65-F5344CB8AC3E}">
        <p14:creationId xmlns:p14="http://schemas.microsoft.com/office/powerpoint/2010/main" val="3825558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98D2-D3AC-34BD-6186-553B60DB45E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454F4F6-E978-517A-A3EF-9BF30A0BED74}"/>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Ablation Study</a:t>
            </a:r>
          </a:p>
        </p:txBody>
      </p:sp>
      <p:sp>
        <p:nvSpPr>
          <p:cNvPr id="4" name="Alt Bilgi Yer Tutucusu 3">
            <a:extLst>
              <a:ext uri="{FF2B5EF4-FFF2-40B4-BE49-F238E27FC236}">
                <a16:creationId xmlns:a16="http://schemas.microsoft.com/office/drawing/2014/main" id="{2C8C182A-EDFA-4945-C10F-05714F696A48}"/>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1395117-882C-CA13-FBEB-E9D426134A86}"/>
              </a:ext>
            </a:extLst>
          </p:cNvPr>
          <p:cNvSpPr>
            <a:spLocks noGrp="1"/>
          </p:cNvSpPr>
          <p:nvPr>
            <p:ph type="sldNum" sz="quarter" idx="12"/>
          </p:nvPr>
        </p:nvSpPr>
        <p:spPr/>
        <p:txBody>
          <a:bodyPr/>
          <a:lstStyle/>
          <a:p>
            <a:fld id="{CBE5B309-C2CE-4D90-B104-F7E98438FC65}" type="slidenum">
              <a:rPr lang="tr-TR" smtClean="0">
                <a:latin typeface="+mj-lt"/>
              </a:rPr>
              <a:t>43</a:t>
            </a:fld>
            <a:endParaRPr lang="tr-TR" dirty="0">
              <a:latin typeface="+mj-lt"/>
            </a:endParaRPr>
          </a:p>
        </p:txBody>
      </p:sp>
      <p:pic>
        <p:nvPicPr>
          <p:cNvPr id="3" name="Picture 2">
            <a:extLst>
              <a:ext uri="{FF2B5EF4-FFF2-40B4-BE49-F238E27FC236}">
                <a16:creationId xmlns:a16="http://schemas.microsoft.com/office/drawing/2014/main" id="{F5C0DDE8-9D1D-3D9A-935C-033947987C98}"/>
              </a:ext>
            </a:extLst>
          </p:cNvPr>
          <p:cNvPicPr>
            <a:picLocks noChangeAspect="1"/>
          </p:cNvPicPr>
          <p:nvPr/>
        </p:nvPicPr>
        <p:blipFill>
          <a:blip r:embed="rId3"/>
          <a:stretch>
            <a:fillRect/>
          </a:stretch>
        </p:blipFill>
        <p:spPr>
          <a:xfrm>
            <a:off x="424475" y="938995"/>
            <a:ext cx="8028078" cy="2618602"/>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86616E5-1200-C220-7BD7-2E9371388C6B}"/>
                  </a:ext>
                </a:extLst>
              </p:cNvPr>
              <p:cNvSpPr txBox="1"/>
              <p:nvPr/>
            </p:nvSpPr>
            <p:spPr>
              <a:xfrm>
                <a:off x="129866" y="4764444"/>
                <a:ext cx="8617296" cy="1631216"/>
              </a:xfrm>
              <a:prstGeom prst="rect">
                <a:avLst/>
              </a:prstGeom>
              <a:noFill/>
            </p:spPr>
            <p:txBody>
              <a:bodyPr wrap="square" rtlCol="0">
                <a:spAutoFit/>
              </a:bodyPr>
              <a:lstStyle/>
              <a:p>
                <a:r>
                  <a:rPr lang="en-US" sz="2000" dirty="0">
                    <a:latin typeface="+mj-lt"/>
                  </a:rPr>
                  <a:t>Autoscaling 			</a:t>
                </a:r>
                <a14:m>
                  <m:oMath xmlns:m="http://schemas.openxmlformats.org/officeDocument/2006/math">
                    <m:r>
                      <a:rPr lang="en-US" sz="2000" b="0" i="1" dirty="0" smtClean="0">
                        <a:latin typeface="Cambria Math" panose="02040503050406030204" pitchFamily="18" charset="0"/>
                      </a:rPr>
                      <m:t>→</m:t>
                    </m:r>
                  </m:oMath>
                </a14:m>
                <a:r>
                  <a:rPr lang="en-US" sz="2000" dirty="0">
                    <a:latin typeface="+mj-lt"/>
                  </a:rPr>
                  <a:t> 20.8%</a:t>
                </a:r>
              </a:p>
              <a:p>
                <a:endParaRPr lang="en-US" sz="2000" dirty="0">
                  <a:latin typeface="+mj-lt"/>
                </a:endParaRPr>
              </a:p>
              <a:p>
                <a:r>
                  <a:rPr lang="en-US" sz="2000" dirty="0">
                    <a:latin typeface="+mj-lt"/>
                  </a:rPr>
                  <a:t>Frequency scaling	</a:t>
                </a:r>
                <a14:m>
                  <m:oMath xmlns:m="http://schemas.openxmlformats.org/officeDocument/2006/math">
                    <m:r>
                      <a:rPr lang="en-US" sz="2000" b="0" i="1" dirty="0" smtClean="0">
                        <a:latin typeface="Cambria Math" panose="02040503050406030204" pitchFamily="18" charset="0"/>
                      </a:rPr>
                      <m:t>→</m:t>
                    </m:r>
                  </m:oMath>
                </a14:m>
                <a:r>
                  <a:rPr lang="en-US" sz="2000" dirty="0">
                    <a:latin typeface="+mj-lt"/>
                  </a:rPr>
                  <a:t> 30.6%</a:t>
                </a:r>
              </a:p>
              <a:p>
                <a:endParaRPr lang="en-US" sz="2000" dirty="0">
                  <a:latin typeface="+mj-lt"/>
                </a:endParaRPr>
              </a:p>
              <a:p>
                <a:r>
                  <a:rPr lang="en-US" sz="2000" i="1" dirty="0" err="1">
                    <a:latin typeface="+mj-lt"/>
                  </a:rPr>
                  <a:t>throttLL’eM</a:t>
                </a:r>
                <a:r>
                  <a:rPr lang="en-US" sz="2000" dirty="0">
                    <a:latin typeface="+mj-lt"/>
                  </a:rPr>
                  <a:t> 			</a:t>
                </a:r>
                <a14:m>
                  <m:oMath xmlns:m="http://schemas.openxmlformats.org/officeDocument/2006/math">
                    <m:r>
                      <a:rPr lang="en-US" sz="2000" b="0" i="1" dirty="0" smtClean="0">
                        <a:latin typeface="Cambria Math" panose="02040503050406030204" pitchFamily="18" charset="0"/>
                      </a:rPr>
                      <m:t>→</m:t>
                    </m:r>
                  </m:oMath>
                </a14:m>
                <a:r>
                  <a:rPr lang="en-US" sz="2000" dirty="0">
                    <a:latin typeface="+mj-lt"/>
                  </a:rPr>
                  <a:t> 41.7%.</a:t>
                </a:r>
              </a:p>
            </p:txBody>
          </p:sp>
        </mc:Choice>
        <mc:Fallback>
          <p:sp>
            <p:nvSpPr>
              <p:cNvPr id="8" name="TextBox 7">
                <a:extLst>
                  <a:ext uri="{FF2B5EF4-FFF2-40B4-BE49-F238E27FC236}">
                    <a16:creationId xmlns:a16="http://schemas.microsoft.com/office/drawing/2014/main" id="{C86616E5-1200-C220-7BD7-2E9371388C6B}"/>
                  </a:ext>
                </a:extLst>
              </p:cNvPr>
              <p:cNvSpPr txBox="1">
                <a:spLocks noRot="1" noChangeAspect="1" noMove="1" noResize="1" noEditPoints="1" noAdjustHandles="1" noChangeArrowheads="1" noChangeShapeType="1" noTextEdit="1"/>
              </p:cNvSpPr>
              <p:nvPr/>
            </p:nvSpPr>
            <p:spPr>
              <a:xfrm>
                <a:off x="129866" y="4764444"/>
                <a:ext cx="8617296" cy="1631216"/>
              </a:xfrm>
              <a:prstGeom prst="rect">
                <a:avLst/>
              </a:prstGeom>
              <a:blipFill>
                <a:blip r:embed="rId4"/>
                <a:stretch>
                  <a:fillRect l="-736" t="-2326" b="-620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44EE4FE-940D-5D8F-AC71-0874058C12F8}"/>
              </a:ext>
            </a:extLst>
          </p:cNvPr>
          <p:cNvSpPr txBox="1"/>
          <p:nvPr/>
        </p:nvSpPr>
        <p:spPr>
          <a:xfrm>
            <a:off x="133004" y="3930188"/>
            <a:ext cx="3301897" cy="461665"/>
          </a:xfrm>
          <a:prstGeom prst="rect">
            <a:avLst/>
          </a:prstGeom>
          <a:noFill/>
        </p:spPr>
        <p:txBody>
          <a:bodyPr wrap="square" rtlCol="0">
            <a:spAutoFit/>
          </a:bodyPr>
          <a:lstStyle/>
          <a:p>
            <a:r>
              <a:rPr lang="en-US" sz="2400" b="1" dirty="0">
                <a:latin typeface="+mj-lt"/>
              </a:rPr>
              <a:t>Energy Reduction by:</a:t>
            </a:r>
          </a:p>
        </p:txBody>
      </p:sp>
      <p:sp>
        <p:nvSpPr>
          <p:cNvPr id="14" name="Dikdörtgen 14">
            <a:extLst>
              <a:ext uri="{FF2B5EF4-FFF2-40B4-BE49-F238E27FC236}">
                <a16:creationId xmlns:a16="http://schemas.microsoft.com/office/drawing/2014/main" id="{427DA4CF-FEC4-2690-237C-73317452F85B}"/>
              </a:ext>
            </a:extLst>
          </p:cNvPr>
          <p:cNvSpPr/>
          <p:nvPr/>
        </p:nvSpPr>
        <p:spPr>
          <a:xfrm>
            <a:off x="-107578" y="3557597"/>
            <a:ext cx="9359153" cy="809198"/>
          </a:xfrm>
          <a:prstGeom prst="rect">
            <a:avLst/>
          </a:prstGeom>
          <a:solidFill>
            <a:srgbClr val="F9D4E4"/>
          </a:solidFill>
          <a:ln w="38100">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E1257C"/>
                </a:solidFill>
                <a:latin typeface="+mj-lt"/>
              </a:rPr>
              <a:t>throttLL’eM</a:t>
            </a:r>
            <a:r>
              <a:rPr lang="en-US" sz="2400" b="1" dirty="0">
                <a:solidFill>
                  <a:srgbClr val="E1257C"/>
                </a:solidFill>
                <a:latin typeface="+mj-lt"/>
              </a:rPr>
              <a:t> significantly increases energy efficiency by using both instance and frequency scaling</a:t>
            </a:r>
          </a:p>
        </p:txBody>
      </p:sp>
    </p:spTree>
    <p:extLst>
      <p:ext uri="{BB962C8B-B14F-4D97-AF65-F5344CB8AC3E}">
        <p14:creationId xmlns:p14="http://schemas.microsoft.com/office/powerpoint/2010/main" val="13517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414B4-4CCF-CB29-AA30-B97974FA4DF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4FCD811-9C58-D2F9-5477-BC78EFBECC4F}"/>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Result Interpretation</a:t>
            </a:r>
          </a:p>
        </p:txBody>
      </p:sp>
      <p:sp>
        <p:nvSpPr>
          <p:cNvPr id="4" name="Alt Bilgi Yer Tutucusu 3">
            <a:extLst>
              <a:ext uri="{FF2B5EF4-FFF2-40B4-BE49-F238E27FC236}">
                <a16:creationId xmlns:a16="http://schemas.microsoft.com/office/drawing/2014/main" id="{837C176E-04D9-51DF-40D7-D93E0D18BA59}"/>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D0406EB3-D5F3-AC03-FF7C-1F768A6AAF85}"/>
              </a:ext>
            </a:extLst>
          </p:cNvPr>
          <p:cNvSpPr>
            <a:spLocks noGrp="1"/>
          </p:cNvSpPr>
          <p:nvPr>
            <p:ph type="sldNum" sz="quarter" idx="12"/>
          </p:nvPr>
        </p:nvSpPr>
        <p:spPr/>
        <p:txBody>
          <a:bodyPr/>
          <a:lstStyle/>
          <a:p>
            <a:fld id="{CBE5B309-C2CE-4D90-B104-F7E98438FC65}" type="slidenum">
              <a:rPr lang="tr-TR" smtClean="0">
                <a:latin typeface="+mj-lt"/>
              </a:rPr>
              <a:t>44</a:t>
            </a:fld>
            <a:endParaRPr lang="tr-TR" dirty="0">
              <a:latin typeface="+mj-lt"/>
            </a:endParaRPr>
          </a:p>
        </p:txBody>
      </p:sp>
      <p:sp>
        <p:nvSpPr>
          <p:cNvPr id="9" name="TextBox 8">
            <a:extLst>
              <a:ext uri="{FF2B5EF4-FFF2-40B4-BE49-F238E27FC236}">
                <a16:creationId xmlns:a16="http://schemas.microsoft.com/office/drawing/2014/main" id="{8C6BE24D-4739-B673-6E8B-AEDE91703B07}"/>
              </a:ext>
            </a:extLst>
          </p:cNvPr>
          <p:cNvSpPr txBox="1"/>
          <p:nvPr/>
        </p:nvSpPr>
        <p:spPr>
          <a:xfrm>
            <a:off x="364092" y="1212462"/>
            <a:ext cx="4407289" cy="707886"/>
          </a:xfrm>
          <a:prstGeom prst="rect">
            <a:avLst/>
          </a:prstGeom>
          <a:noFill/>
        </p:spPr>
        <p:txBody>
          <a:bodyPr wrap="square" rtlCol="0">
            <a:spAutoFit/>
          </a:bodyPr>
          <a:lstStyle/>
          <a:p>
            <a:r>
              <a:rPr lang="en-US" sz="2000" b="1" dirty="0">
                <a:latin typeface="+mj-lt"/>
              </a:rPr>
              <a:t>By increasing the latency of individual LLM iterations: </a:t>
            </a:r>
            <a:endParaRPr lang="en-US" sz="2000" b="1" dirty="0">
              <a:solidFill>
                <a:srgbClr val="E1257C"/>
              </a:solidFill>
              <a:latin typeface="+mj-lt"/>
            </a:endParaRPr>
          </a:p>
        </p:txBody>
      </p:sp>
      <p:pic>
        <p:nvPicPr>
          <p:cNvPr id="10" name="Picture 9">
            <a:extLst>
              <a:ext uri="{FF2B5EF4-FFF2-40B4-BE49-F238E27FC236}">
                <a16:creationId xmlns:a16="http://schemas.microsoft.com/office/drawing/2014/main" id="{D4061D1D-9B8E-717F-F8F8-CDAC3A22E400}"/>
              </a:ext>
            </a:extLst>
          </p:cNvPr>
          <p:cNvPicPr>
            <a:picLocks noChangeAspect="1"/>
          </p:cNvPicPr>
          <p:nvPr/>
        </p:nvPicPr>
        <p:blipFill>
          <a:blip r:embed="rId3"/>
          <a:srcRect l="33420" t="-295" r="23075" b="84159"/>
          <a:stretch/>
        </p:blipFill>
        <p:spPr>
          <a:xfrm>
            <a:off x="6332619" y="3577487"/>
            <a:ext cx="2027928" cy="233960"/>
          </a:xfrm>
          <a:prstGeom prst="rect">
            <a:avLst/>
          </a:prstGeom>
        </p:spPr>
      </p:pic>
      <p:pic>
        <p:nvPicPr>
          <p:cNvPr id="11" name="Picture 10">
            <a:extLst>
              <a:ext uri="{FF2B5EF4-FFF2-40B4-BE49-F238E27FC236}">
                <a16:creationId xmlns:a16="http://schemas.microsoft.com/office/drawing/2014/main" id="{131E2100-032D-CCB8-331E-7E7A55443731}"/>
              </a:ext>
            </a:extLst>
          </p:cNvPr>
          <p:cNvPicPr>
            <a:picLocks noChangeAspect="1"/>
          </p:cNvPicPr>
          <p:nvPr/>
        </p:nvPicPr>
        <p:blipFill>
          <a:blip r:embed="rId3"/>
          <a:srcRect t="13193" r="50605"/>
          <a:stretch/>
        </p:blipFill>
        <p:spPr>
          <a:xfrm>
            <a:off x="5074804" y="3866421"/>
            <a:ext cx="3357879" cy="1835531"/>
          </a:xfrm>
          <a:prstGeom prst="rect">
            <a:avLst/>
          </a:prstGeom>
        </p:spPr>
      </p:pic>
      <p:pic>
        <p:nvPicPr>
          <p:cNvPr id="13" name="Picture 12">
            <a:extLst>
              <a:ext uri="{FF2B5EF4-FFF2-40B4-BE49-F238E27FC236}">
                <a16:creationId xmlns:a16="http://schemas.microsoft.com/office/drawing/2014/main" id="{F155A87F-5362-AA63-F5F7-5BF6AE61172D}"/>
              </a:ext>
            </a:extLst>
          </p:cNvPr>
          <p:cNvPicPr>
            <a:picLocks noChangeAspect="1"/>
          </p:cNvPicPr>
          <p:nvPr/>
        </p:nvPicPr>
        <p:blipFill>
          <a:blip r:embed="rId3"/>
          <a:srcRect l="50411" t="16401"/>
          <a:stretch/>
        </p:blipFill>
        <p:spPr>
          <a:xfrm>
            <a:off x="5169409" y="1526188"/>
            <a:ext cx="3345531" cy="1754326"/>
          </a:xfrm>
          <a:prstGeom prst="rect">
            <a:avLst/>
          </a:prstGeom>
        </p:spPr>
      </p:pic>
      <p:sp>
        <p:nvSpPr>
          <p:cNvPr id="14" name="Rectangle 13">
            <a:extLst>
              <a:ext uri="{FF2B5EF4-FFF2-40B4-BE49-F238E27FC236}">
                <a16:creationId xmlns:a16="http://schemas.microsoft.com/office/drawing/2014/main" id="{E96A115A-E30B-9582-7B09-A3BCD90069D5}"/>
              </a:ext>
            </a:extLst>
          </p:cNvPr>
          <p:cNvSpPr/>
          <p:nvPr/>
        </p:nvSpPr>
        <p:spPr>
          <a:xfrm>
            <a:off x="5811282" y="3832331"/>
            <a:ext cx="2696947" cy="116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15" name="Rectangle 14">
            <a:extLst>
              <a:ext uri="{FF2B5EF4-FFF2-40B4-BE49-F238E27FC236}">
                <a16:creationId xmlns:a16="http://schemas.microsoft.com/office/drawing/2014/main" id="{5B8F5BBF-A7BC-DF35-2FE8-214563D5F69C}"/>
              </a:ext>
            </a:extLst>
          </p:cNvPr>
          <p:cNvSpPr/>
          <p:nvPr/>
        </p:nvSpPr>
        <p:spPr>
          <a:xfrm>
            <a:off x="8360547" y="3932039"/>
            <a:ext cx="152400" cy="116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pic>
        <p:nvPicPr>
          <p:cNvPr id="16" name="Picture 15">
            <a:extLst>
              <a:ext uri="{FF2B5EF4-FFF2-40B4-BE49-F238E27FC236}">
                <a16:creationId xmlns:a16="http://schemas.microsoft.com/office/drawing/2014/main" id="{309F27D5-077C-51F7-56F4-B27CCBD1DFC0}"/>
              </a:ext>
            </a:extLst>
          </p:cNvPr>
          <p:cNvPicPr>
            <a:picLocks noChangeAspect="1"/>
          </p:cNvPicPr>
          <p:nvPr/>
        </p:nvPicPr>
        <p:blipFill>
          <a:blip r:embed="rId3"/>
          <a:srcRect l="33420" t="-295" r="23075" b="84159"/>
          <a:stretch/>
        </p:blipFill>
        <p:spPr>
          <a:xfrm>
            <a:off x="6421051" y="1164304"/>
            <a:ext cx="2027928" cy="233960"/>
          </a:xfrm>
          <a:prstGeom prst="rect">
            <a:avLst/>
          </a:prstGeom>
        </p:spPr>
      </p:pic>
      <p:sp>
        <p:nvSpPr>
          <p:cNvPr id="18" name="Rectangle 17">
            <a:extLst>
              <a:ext uri="{FF2B5EF4-FFF2-40B4-BE49-F238E27FC236}">
                <a16:creationId xmlns:a16="http://schemas.microsoft.com/office/drawing/2014/main" id="{F0176502-76E5-4927-D93A-536EB4997F34}"/>
              </a:ext>
            </a:extLst>
          </p:cNvPr>
          <p:cNvSpPr/>
          <p:nvPr/>
        </p:nvSpPr>
        <p:spPr>
          <a:xfrm>
            <a:off x="5074805" y="1442202"/>
            <a:ext cx="3440136" cy="98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12" name="Dikdörtgen 14">
            <a:extLst>
              <a:ext uri="{FF2B5EF4-FFF2-40B4-BE49-F238E27FC236}">
                <a16:creationId xmlns:a16="http://schemas.microsoft.com/office/drawing/2014/main" id="{9431177F-7C69-B7DF-864C-5620063C1FF0}"/>
              </a:ext>
            </a:extLst>
          </p:cNvPr>
          <p:cNvSpPr/>
          <p:nvPr/>
        </p:nvSpPr>
        <p:spPr>
          <a:xfrm>
            <a:off x="-107577" y="5168476"/>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E28700"/>
                </a:solidFill>
                <a:latin typeface="+mj-lt"/>
              </a:rPr>
              <a:t>throttLL’eM</a:t>
            </a:r>
            <a:r>
              <a:rPr lang="en-US" sz="2400" b="1" dirty="0">
                <a:solidFill>
                  <a:srgbClr val="E28700"/>
                </a:solidFill>
                <a:latin typeface="+mj-lt"/>
              </a:rPr>
              <a:t> performs fewer LLM inferences by using a larger batch size, increasing efficiency</a:t>
            </a:r>
          </a:p>
        </p:txBody>
      </p:sp>
      <p:sp>
        <p:nvSpPr>
          <p:cNvPr id="19" name="TextBox 18">
            <a:extLst>
              <a:ext uri="{FF2B5EF4-FFF2-40B4-BE49-F238E27FC236}">
                <a16:creationId xmlns:a16="http://schemas.microsoft.com/office/drawing/2014/main" id="{4286DFD1-A6AF-9196-8355-8217A4B19F4C}"/>
              </a:ext>
            </a:extLst>
          </p:cNvPr>
          <p:cNvSpPr txBox="1"/>
          <p:nvPr/>
        </p:nvSpPr>
        <p:spPr>
          <a:xfrm>
            <a:off x="296069" y="2306733"/>
            <a:ext cx="447531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rPr>
              <a:t>Increases the average batch size</a:t>
            </a:r>
          </a:p>
          <a:p>
            <a:pPr marL="285750" indent="-285750">
              <a:buFont typeface="Arial" panose="020B0604020202020204" pitchFamily="34" charset="0"/>
              <a:buChar char="•"/>
            </a:pPr>
            <a:r>
              <a:rPr lang="en-US" sz="2000" dirty="0">
                <a:latin typeface="+mj-lt"/>
              </a:rPr>
              <a:t>Reduces the number of performed forward passes</a:t>
            </a:r>
          </a:p>
        </p:txBody>
      </p:sp>
      <p:sp>
        <p:nvSpPr>
          <p:cNvPr id="20" name="Rectangle 19">
            <a:extLst>
              <a:ext uri="{FF2B5EF4-FFF2-40B4-BE49-F238E27FC236}">
                <a16:creationId xmlns:a16="http://schemas.microsoft.com/office/drawing/2014/main" id="{2806D573-EB20-E73D-BAEC-6B2A283C5CC8}"/>
              </a:ext>
            </a:extLst>
          </p:cNvPr>
          <p:cNvSpPr/>
          <p:nvPr/>
        </p:nvSpPr>
        <p:spPr>
          <a:xfrm>
            <a:off x="4771383" y="1405049"/>
            <a:ext cx="1322439" cy="163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Tree>
    <p:extLst>
      <p:ext uri="{BB962C8B-B14F-4D97-AF65-F5344CB8AC3E}">
        <p14:creationId xmlns:p14="http://schemas.microsoft.com/office/powerpoint/2010/main" val="30425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6906-286F-8CD3-B11D-8D19BC2DFD2F}"/>
            </a:ext>
          </a:extLst>
        </p:cNvPr>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0052D5A3-C581-8375-7502-8957DCA05A3F}"/>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12191501-7BA1-8013-49CF-2A21AA1DEAE3}"/>
              </a:ext>
            </a:extLst>
          </p:cNvPr>
          <p:cNvSpPr>
            <a:spLocks noGrp="1"/>
          </p:cNvSpPr>
          <p:nvPr>
            <p:ph type="sldNum" sz="quarter" idx="12"/>
          </p:nvPr>
        </p:nvSpPr>
        <p:spPr/>
        <p:txBody>
          <a:bodyPr/>
          <a:lstStyle/>
          <a:p>
            <a:fld id="{CBE5B309-C2CE-4D90-B104-F7E98438FC65}" type="slidenum">
              <a:rPr lang="tr-TR" smtClean="0">
                <a:latin typeface="+mj-lt"/>
              </a:rPr>
              <a:t>45</a:t>
            </a:fld>
            <a:endParaRPr lang="tr-TR" dirty="0">
              <a:latin typeface="+mj-lt"/>
            </a:endParaRPr>
          </a:p>
        </p:txBody>
      </p:sp>
      <p:sp>
        <p:nvSpPr>
          <p:cNvPr id="18" name="Başlık 1">
            <a:extLst>
              <a:ext uri="{FF2B5EF4-FFF2-40B4-BE49-F238E27FC236}">
                <a16:creationId xmlns:a16="http://schemas.microsoft.com/office/drawing/2014/main" id="{51A7F904-B9C3-9BE2-E151-6A0D2409085E}"/>
              </a:ext>
            </a:extLst>
          </p:cNvPr>
          <p:cNvSpPr>
            <a:spLocks noGrp="1"/>
          </p:cNvSpPr>
          <p:nvPr>
            <p:ph type="title"/>
          </p:nvPr>
        </p:nvSpPr>
        <p:spPr>
          <a:xfrm>
            <a:off x="123399" y="-24384"/>
            <a:ext cx="8894618" cy="931025"/>
          </a:xfrm>
        </p:spPr>
        <p:txBody>
          <a:bodyPr/>
          <a:lstStyle/>
          <a:p>
            <a:r>
              <a:rPr lang="en-US" dirty="0">
                <a:solidFill>
                  <a:schemeClr val="accent1">
                    <a:lumMod val="75000"/>
                  </a:schemeClr>
                </a:solidFill>
                <a:ea typeface="+mj-lt"/>
                <a:cs typeface="+mj-lt"/>
              </a:rPr>
              <a:t>Motivation</a:t>
            </a:r>
            <a:r>
              <a:rPr lang="el-GR" dirty="0">
                <a:solidFill>
                  <a:schemeClr val="accent1">
                    <a:lumMod val="75000"/>
                  </a:schemeClr>
                </a:solidFill>
                <a:ea typeface="+mj-lt"/>
                <a:cs typeface="+mj-lt"/>
              </a:rPr>
              <a:t> (</a:t>
            </a:r>
            <a:r>
              <a:rPr lang="en-US" dirty="0">
                <a:solidFill>
                  <a:schemeClr val="accent1">
                    <a:lumMod val="75000"/>
                  </a:schemeClr>
                </a:solidFill>
                <a:ea typeface="+mj-lt"/>
                <a:cs typeface="+mj-lt"/>
              </a:rPr>
              <a:t>again</a:t>
            </a:r>
            <a:r>
              <a:rPr lang="el-GR" dirty="0">
                <a:solidFill>
                  <a:schemeClr val="accent1">
                    <a:lumMod val="75000"/>
                  </a:schemeClr>
                </a:solidFill>
                <a:ea typeface="+mj-lt"/>
                <a:cs typeface="+mj-lt"/>
              </a:rPr>
              <a:t>)</a:t>
            </a:r>
            <a:r>
              <a:rPr lang="en-US" dirty="0">
                <a:solidFill>
                  <a:schemeClr val="accent1">
                    <a:lumMod val="75000"/>
                  </a:schemeClr>
                </a:solidFill>
                <a:ea typeface="+mj-lt"/>
                <a:cs typeface="+mj-lt"/>
              </a:rPr>
              <a:t>:</a:t>
            </a:r>
            <a:br>
              <a:rPr lang="en-US" dirty="0">
                <a:solidFill>
                  <a:schemeClr val="accent1">
                    <a:lumMod val="75000"/>
                  </a:schemeClr>
                </a:solidFill>
                <a:ea typeface="+mj-lt"/>
                <a:cs typeface="+mj-lt"/>
              </a:rPr>
            </a:br>
            <a:r>
              <a:rPr lang="en-US" dirty="0">
                <a:solidFill>
                  <a:schemeClr val="accent1">
                    <a:lumMod val="75000"/>
                  </a:schemeClr>
                </a:solidFill>
                <a:ea typeface="+mj-lt"/>
                <a:cs typeface="+mj-lt"/>
              </a:rPr>
              <a:t>System Level </a:t>
            </a:r>
            <a:r>
              <a:rPr lang="en-US" sz="3000" dirty="0">
                <a:solidFill>
                  <a:schemeClr val="accent1">
                    <a:lumMod val="75000"/>
                  </a:schemeClr>
                </a:solidFill>
                <a:ea typeface="+mj-lt"/>
                <a:cs typeface="+mj-lt"/>
              </a:rPr>
              <a:t>Performance-Efficiency Tradeoffs</a:t>
            </a:r>
            <a:endParaRPr lang="tr-TR" sz="3000" dirty="0">
              <a:solidFill>
                <a:schemeClr val="accent1">
                  <a:lumMod val="75000"/>
                </a:schemeClr>
              </a:solidFill>
              <a:ea typeface="+mj-lt"/>
              <a:cs typeface="+mj-lt"/>
            </a:endParaRPr>
          </a:p>
        </p:txBody>
      </p:sp>
      <p:pic>
        <p:nvPicPr>
          <p:cNvPr id="2" name="Picture 1">
            <a:extLst>
              <a:ext uri="{FF2B5EF4-FFF2-40B4-BE49-F238E27FC236}">
                <a16:creationId xmlns:a16="http://schemas.microsoft.com/office/drawing/2014/main" id="{541A7573-EE76-D44C-09F2-1B370A2A3054}"/>
              </a:ext>
            </a:extLst>
          </p:cNvPr>
          <p:cNvPicPr>
            <a:picLocks noChangeAspect="1"/>
          </p:cNvPicPr>
          <p:nvPr/>
        </p:nvPicPr>
        <p:blipFill>
          <a:blip r:embed="rId3"/>
          <a:stretch>
            <a:fillRect/>
          </a:stretch>
        </p:blipFill>
        <p:spPr>
          <a:xfrm>
            <a:off x="4614670" y="1565989"/>
            <a:ext cx="3781184" cy="4440987"/>
          </a:xfrm>
          <a:prstGeom prst="rect">
            <a:avLst/>
          </a:prstGeom>
        </p:spPr>
      </p:pic>
      <p:pic>
        <p:nvPicPr>
          <p:cNvPr id="7" name="Picture 6">
            <a:extLst>
              <a:ext uri="{FF2B5EF4-FFF2-40B4-BE49-F238E27FC236}">
                <a16:creationId xmlns:a16="http://schemas.microsoft.com/office/drawing/2014/main" id="{3ED75885-5EE2-8FEA-CADE-9F6002D88FE9}"/>
              </a:ext>
            </a:extLst>
          </p:cNvPr>
          <p:cNvPicPr>
            <a:picLocks noChangeAspect="1"/>
          </p:cNvPicPr>
          <p:nvPr/>
        </p:nvPicPr>
        <p:blipFill>
          <a:blip r:embed="rId4"/>
          <a:stretch>
            <a:fillRect/>
          </a:stretch>
        </p:blipFill>
        <p:spPr>
          <a:xfrm>
            <a:off x="1018373" y="1578396"/>
            <a:ext cx="2994324" cy="4428580"/>
          </a:xfrm>
          <a:prstGeom prst="rect">
            <a:avLst/>
          </a:prstGeom>
        </p:spPr>
      </p:pic>
      <p:cxnSp>
        <p:nvCxnSpPr>
          <p:cNvPr id="3" name="Straight Arrow Connector 2">
            <a:extLst>
              <a:ext uri="{FF2B5EF4-FFF2-40B4-BE49-F238E27FC236}">
                <a16:creationId xmlns:a16="http://schemas.microsoft.com/office/drawing/2014/main" id="{BB3B2F03-A9BD-C635-40E2-5A387308BADA}"/>
              </a:ext>
            </a:extLst>
          </p:cNvPr>
          <p:cNvCxnSpPr>
            <a:cxnSpLocks/>
          </p:cNvCxnSpPr>
          <p:nvPr/>
        </p:nvCxnSpPr>
        <p:spPr>
          <a:xfrm flipH="1">
            <a:off x="2539611" y="1940571"/>
            <a:ext cx="81318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B6E3176-189C-B12C-0BFA-E4DC88302C39}"/>
              </a:ext>
            </a:extLst>
          </p:cNvPr>
          <p:cNvCxnSpPr>
            <a:cxnSpLocks/>
          </p:cNvCxnSpPr>
          <p:nvPr/>
        </p:nvCxnSpPr>
        <p:spPr>
          <a:xfrm flipV="1">
            <a:off x="2539611" y="2260600"/>
            <a:ext cx="0" cy="2641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EA8799-CF09-5498-864B-23C79968019D}"/>
              </a:ext>
            </a:extLst>
          </p:cNvPr>
          <p:cNvCxnSpPr>
            <a:cxnSpLocks/>
          </p:cNvCxnSpPr>
          <p:nvPr/>
        </p:nvCxnSpPr>
        <p:spPr>
          <a:xfrm flipH="1">
            <a:off x="6426200" y="1940571"/>
            <a:ext cx="9525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D339DA5-7449-0957-D196-B7473EF6D4E7}"/>
              </a:ext>
            </a:extLst>
          </p:cNvPr>
          <p:cNvCxnSpPr>
            <a:cxnSpLocks/>
          </p:cNvCxnSpPr>
          <p:nvPr/>
        </p:nvCxnSpPr>
        <p:spPr>
          <a:xfrm flipV="1">
            <a:off x="6540500" y="2260600"/>
            <a:ext cx="0" cy="2641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A3B3ABF-EE74-5B7A-7E71-A0D88513A296}"/>
              </a:ext>
            </a:extLst>
          </p:cNvPr>
          <p:cNvPicPr>
            <a:picLocks noChangeAspect="1"/>
          </p:cNvPicPr>
          <p:nvPr/>
        </p:nvPicPr>
        <p:blipFill>
          <a:blip r:embed="rId3"/>
          <a:srcRect r="90367"/>
          <a:stretch/>
        </p:blipFill>
        <p:spPr>
          <a:xfrm>
            <a:off x="502143" y="1565988"/>
            <a:ext cx="364230" cy="4440987"/>
          </a:xfrm>
          <a:prstGeom prst="rect">
            <a:avLst/>
          </a:prstGeom>
        </p:spPr>
      </p:pic>
    </p:spTree>
    <p:extLst>
      <p:ext uri="{BB962C8B-B14F-4D97-AF65-F5344CB8AC3E}">
        <p14:creationId xmlns:p14="http://schemas.microsoft.com/office/powerpoint/2010/main" val="205094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5D1A5-1220-AC9B-A136-0039A04964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9C0E2E2-6A6B-54C8-C750-ADA1E0184B17}"/>
              </a:ext>
            </a:extLst>
          </p:cNvPr>
          <p:cNvSpPr>
            <a:spLocks noGrp="1"/>
          </p:cNvSpPr>
          <p:nvPr>
            <p:ph type="title"/>
          </p:nvPr>
        </p:nvSpPr>
        <p:spPr/>
        <p:txBody>
          <a:bodyPr/>
          <a:lstStyle/>
          <a:p>
            <a:r>
              <a:rPr lang="en-US" dirty="0">
                <a:solidFill>
                  <a:schemeClr val="accent1">
                    <a:lumMod val="75000"/>
                  </a:schemeClr>
                </a:solidFill>
              </a:rPr>
              <a:t>Outline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D8F5F644-CC59-1FBB-D060-430BB4B6FB56}"/>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95ACD8EB-B11C-CD57-7F69-897552F620EC}"/>
              </a:ext>
            </a:extLst>
          </p:cNvPr>
          <p:cNvSpPr>
            <a:spLocks noGrp="1"/>
          </p:cNvSpPr>
          <p:nvPr>
            <p:ph type="sldNum" sz="quarter" idx="12"/>
          </p:nvPr>
        </p:nvSpPr>
        <p:spPr/>
        <p:txBody>
          <a:bodyPr/>
          <a:lstStyle/>
          <a:p>
            <a:fld id="{CBE5B309-C2CE-4D90-B104-F7E98438FC65}" type="slidenum">
              <a:rPr lang="tr-TR" smtClean="0">
                <a:latin typeface="+mj-lt"/>
              </a:rPr>
              <a:t>46</a:t>
            </a:fld>
            <a:endParaRPr lang="tr-TR" dirty="0">
              <a:latin typeface="+mj-lt"/>
            </a:endParaRPr>
          </a:p>
        </p:txBody>
      </p:sp>
      <p:sp>
        <p:nvSpPr>
          <p:cNvPr id="6" name="Rectangle 15">
            <a:extLst>
              <a:ext uri="{FF2B5EF4-FFF2-40B4-BE49-F238E27FC236}">
                <a16:creationId xmlns:a16="http://schemas.microsoft.com/office/drawing/2014/main" id="{05009FF2-E1B9-36D6-641B-7926863E70CA}"/>
              </a:ext>
            </a:extLst>
          </p:cNvPr>
          <p:cNvSpPr/>
          <p:nvPr/>
        </p:nvSpPr>
        <p:spPr>
          <a:xfrm>
            <a:off x="224261" y="1032559"/>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solidFill>
                  <a:schemeClr val="bg1"/>
                </a:solidFill>
                <a:latin typeface="+mj-lt"/>
                <a:ea typeface="Cambria"/>
              </a:rPr>
              <a:t>Background</a:t>
            </a:r>
          </a:p>
        </p:txBody>
      </p:sp>
      <p:sp>
        <p:nvSpPr>
          <p:cNvPr id="8" name="Rectangle 2">
            <a:extLst>
              <a:ext uri="{FF2B5EF4-FFF2-40B4-BE49-F238E27FC236}">
                <a16:creationId xmlns:a16="http://schemas.microsoft.com/office/drawing/2014/main" id="{FA48CB30-87B9-DFC4-92E8-EBF0C27BA9B7}"/>
              </a:ext>
            </a:extLst>
          </p:cNvPr>
          <p:cNvSpPr/>
          <p:nvPr/>
        </p:nvSpPr>
        <p:spPr>
          <a:xfrm>
            <a:off x="224261" y="5238536"/>
            <a:ext cx="8672264" cy="81013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mj-lt"/>
              </a:rPr>
              <a:t>Conclusion</a:t>
            </a:r>
          </a:p>
        </p:txBody>
      </p:sp>
      <p:sp>
        <p:nvSpPr>
          <p:cNvPr id="9" name="Rectangle 25">
            <a:extLst>
              <a:ext uri="{FF2B5EF4-FFF2-40B4-BE49-F238E27FC236}">
                <a16:creationId xmlns:a16="http://schemas.microsoft.com/office/drawing/2014/main" id="{838BB041-EF3E-115F-8FBD-81D3DE9D4678}"/>
              </a:ext>
            </a:extLst>
          </p:cNvPr>
          <p:cNvSpPr/>
          <p:nvPr/>
        </p:nvSpPr>
        <p:spPr>
          <a:xfrm>
            <a:off x="224261" y="3135547"/>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i="1" dirty="0" err="1">
                <a:latin typeface="+mj-lt"/>
                <a:ea typeface="+mn-lt"/>
                <a:cs typeface="+mn-lt"/>
              </a:rPr>
              <a:t>throttLL’eM</a:t>
            </a:r>
            <a:r>
              <a:rPr lang="en-US" sz="3200" dirty="0">
                <a:latin typeface="+mj-lt"/>
                <a:ea typeface="+mn-lt"/>
                <a:cs typeface="+mn-lt"/>
              </a:rPr>
              <a:t>: Mechanism</a:t>
            </a:r>
            <a:endParaRPr lang="tr-TR" sz="3200" dirty="0">
              <a:latin typeface="+mj-lt"/>
            </a:endParaRPr>
          </a:p>
        </p:txBody>
      </p:sp>
      <p:sp>
        <p:nvSpPr>
          <p:cNvPr id="10" name="Rectangle 25">
            <a:extLst>
              <a:ext uri="{FF2B5EF4-FFF2-40B4-BE49-F238E27FC236}">
                <a16:creationId xmlns:a16="http://schemas.microsoft.com/office/drawing/2014/main" id="{32D50DF1-3B04-413F-8370-2DB699C8BBD3}"/>
              </a:ext>
            </a:extLst>
          </p:cNvPr>
          <p:cNvSpPr/>
          <p:nvPr/>
        </p:nvSpPr>
        <p:spPr>
          <a:xfrm>
            <a:off x="224261" y="4187041"/>
            <a:ext cx="8672264" cy="81013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Evaluation</a:t>
            </a:r>
            <a:endParaRPr lang="tr-TR" dirty="0">
              <a:latin typeface="+mj-lt"/>
              <a:ea typeface="+mn-lt"/>
              <a:cs typeface="+mn-lt"/>
            </a:endParaRPr>
          </a:p>
        </p:txBody>
      </p:sp>
      <p:sp>
        <p:nvSpPr>
          <p:cNvPr id="3" name="Rectangle 25">
            <a:extLst>
              <a:ext uri="{FF2B5EF4-FFF2-40B4-BE49-F238E27FC236}">
                <a16:creationId xmlns:a16="http://schemas.microsoft.com/office/drawing/2014/main" id="{063C1779-4547-3D89-BD97-F2A8451D24D8}"/>
              </a:ext>
            </a:extLst>
          </p:cNvPr>
          <p:cNvSpPr/>
          <p:nvPr/>
        </p:nvSpPr>
        <p:spPr>
          <a:xfrm>
            <a:off x="235868" y="2084053"/>
            <a:ext cx="8672264" cy="8101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latin typeface="+mj-lt"/>
                <a:ea typeface="+mn-lt"/>
                <a:cs typeface="+mn-lt"/>
              </a:rPr>
              <a:t>Motivation</a:t>
            </a:r>
            <a:endParaRPr lang="tr-TR" sz="3200" dirty="0">
              <a:latin typeface="+mj-lt"/>
            </a:endParaRPr>
          </a:p>
        </p:txBody>
      </p:sp>
    </p:spTree>
    <p:extLst>
      <p:ext uri="{BB962C8B-B14F-4D97-AF65-F5344CB8AC3E}">
        <p14:creationId xmlns:p14="http://schemas.microsoft.com/office/powerpoint/2010/main" val="3172576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9E759-E127-9AC7-2067-6490DC025EA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987FF88-FD38-CC99-7955-173483F9A4CD}"/>
              </a:ext>
            </a:extLst>
          </p:cNvPr>
          <p:cNvSpPr>
            <a:spLocks noGrp="1"/>
          </p:cNvSpPr>
          <p:nvPr>
            <p:ph type="title"/>
          </p:nvPr>
        </p:nvSpPr>
        <p:spPr/>
        <p:txBody>
          <a:bodyPr/>
          <a:lstStyle/>
          <a:p>
            <a:r>
              <a:rPr lang="en-US" dirty="0">
                <a:solidFill>
                  <a:schemeClr val="accent1">
                    <a:lumMod val="75000"/>
                  </a:schemeClr>
                </a:solidFill>
              </a:rPr>
              <a:t>Conclusion</a:t>
            </a:r>
            <a:endParaRPr lang="tr-TR" dirty="0">
              <a:solidFill>
                <a:schemeClr val="accent1">
                  <a:lumMod val="75000"/>
                </a:schemeClr>
              </a:solidFill>
            </a:endParaRPr>
          </a:p>
        </p:txBody>
      </p:sp>
      <p:sp>
        <p:nvSpPr>
          <p:cNvPr id="4" name="Slayt Numarası Yer Tutucusu 3">
            <a:extLst>
              <a:ext uri="{FF2B5EF4-FFF2-40B4-BE49-F238E27FC236}">
                <a16:creationId xmlns:a16="http://schemas.microsoft.com/office/drawing/2014/main" id="{9536A7DD-AC20-1D41-615D-2EA5A8E6EA5C}"/>
              </a:ext>
            </a:extLst>
          </p:cNvPr>
          <p:cNvSpPr>
            <a:spLocks noGrp="1"/>
          </p:cNvSpPr>
          <p:nvPr>
            <p:ph type="sldNum" sz="quarter" idx="12"/>
          </p:nvPr>
        </p:nvSpPr>
        <p:spPr/>
        <p:txBody>
          <a:bodyPr/>
          <a:lstStyle/>
          <a:p>
            <a:pPr>
              <a:defRPr/>
            </a:pPr>
            <a:fld id="{8DE33320-76E4-0249-8CA9-3902D97168FA}" type="slidenum">
              <a:rPr lang="en-US" altLang="en-US" smtClean="0">
                <a:latin typeface="+mj-lt"/>
              </a:rPr>
              <a:pPr>
                <a:defRPr/>
              </a:pPr>
              <a:t>47</a:t>
            </a:fld>
            <a:endParaRPr lang="en-US" altLang="en-US" dirty="0">
              <a:latin typeface="+mj-lt"/>
            </a:endParaRPr>
          </a:p>
        </p:txBody>
      </p:sp>
      <p:sp>
        <p:nvSpPr>
          <p:cNvPr id="9" name="Dikdörtgen 8">
            <a:extLst>
              <a:ext uri="{FF2B5EF4-FFF2-40B4-BE49-F238E27FC236}">
                <a16:creationId xmlns:a16="http://schemas.microsoft.com/office/drawing/2014/main" id="{B386BF09-9D46-E556-29E6-1750E699BA56}"/>
              </a:ext>
            </a:extLst>
          </p:cNvPr>
          <p:cNvSpPr/>
          <p:nvPr/>
        </p:nvSpPr>
        <p:spPr bwMode="auto">
          <a:xfrm>
            <a:off x="124691" y="1139957"/>
            <a:ext cx="8894618" cy="1820696"/>
          </a:xfrm>
          <a:prstGeom prst="rect">
            <a:avLst/>
          </a:prstGeom>
          <a:solidFill>
            <a:schemeClr val="accent1">
              <a:lumMod val="20000"/>
              <a:lumOff val="8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200" b="1" i="1" dirty="0" err="1">
                <a:solidFill>
                  <a:srgbClr val="E1257C"/>
                </a:solidFill>
                <a:latin typeface="+mj-lt"/>
              </a:rPr>
              <a:t>throttLL’eM</a:t>
            </a:r>
            <a:endParaRPr lang="en-GB" sz="2200" b="1" i="1" dirty="0">
              <a:solidFill>
                <a:srgbClr val="E1257C"/>
              </a:solidFill>
              <a:latin typeface="+mj-lt"/>
            </a:endParaRPr>
          </a:p>
          <a:p>
            <a:pPr marL="342900" indent="-342900">
              <a:buFont typeface="Arial" panose="020B0604020202020204" pitchFamily="34" charset="0"/>
              <a:buChar char="•"/>
            </a:pPr>
            <a:r>
              <a:rPr lang="en-GB" sz="2200" b="1" dirty="0">
                <a:solidFill>
                  <a:srgbClr val="002060"/>
                </a:solidFill>
                <a:latin typeface="+mj-lt"/>
              </a:rPr>
              <a:t>Accurately models LLM performance</a:t>
            </a:r>
          </a:p>
          <a:p>
            <a:pPr marL="342900" indent="-342900">
              <a:buFont typeface="Arial" panose="020B0604020202020204" pitchFamily="34" charset="0"/>
              <a:buChar char="•"/>
            </a:pPr>
            <a:r>
              <a:rPr lang="en-GB" sz="2200" b="1" dirty="0">
                <a:solidFill>
                  <a:srgbClr val="002060"/>
                </a:solidFill>
                <a:latin typeface="+mj-lt"/>
              </a:rPr>
              <a:t>Predicts how the state of the system evolves over time</a:t>
            </a:r>
          </a:p>
          <a:p>
            <a:pPr marL="342900" indent="-342900">
              <a:buFont typeface="Arial" panose="020B0604020202020204" pitchFamily="34" charset="0"/>
              <a:buChar char="•"/>
            </a:pPr>
            <a:r>
              <a:rPr lang="en-GB" sz="2200" b="1" dirty="0">
                <a:solidFill>
                  <a:srgbClr val="002060"/>
                </a:solidFill>
                <a:latin typeface="+mj-lt"/>
              </a:rPr>
              <a:t>Accordingly scales the frequency and the capacity of the system to reduce the energy consumption while meeting SLOs</a:t>
            </a:r>
          </a:p>
        </p:txBody>
      </p:sp>
      <p:sp>
        <p:nvSpPr>
          <p:cNvPr id="7" name="Dikdörtgen 8">
            <a:extLst>
              <a:ext uri="{FF2B5EF4-FFF2-40B4-BE49-F238E27FC236}">
                <a16:creationId xmlns:a16="http://schemas.microsoft.com/office/drawing/2014/main" id="{108E0ABA-E0CF-0B47-02D2-EEC32AF78E39}"/>
              </a:ext>
            </a:extLst>
          </p:cNvPr>
          <p:cNvSpPr/>
          <p:nvPr/>
        </p:nvSpPr>
        <p:spPr bwMode="auto">
          <a:xfrm>
            <a:off x="113145" y="3169585"/>
            <a:ext cx="8894618" cy="1820696"/>
          </a:xfrm>
          <a:prstGeom prst="rect">
            <a:avLst/>
          </a:prstGeom>
          <a:solidFill>
            <a:srgbClr val="FFEBCD"/>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dirty="0">
                <a:latin typeface="+mj-lt"/>
                <a:ea typeface="Cambria"/>
                <a:cs typeface="Tahoma"/>
              </a:rPr>
              <a:t>Key Results: </a:t>
            </a:r>
            <a:endParaRPr lang="el-GR" sz="2200" b="1" dirty="0">
              <a:latin typeface="+mj-lt"/>
              <a:ea typeface="Cambria"/>
              <a:cs typeface="Tahoma"/>
            </a:endParaRPr>
          </a:p>
          <a:p>
            <a:pPr marL="342900" indent="-342900">
              <a:buFont typeface="Arial" panose="020B0604020202020204" pitchFamily="34" charset="0"/>
              <a:buChar char="•"/>
            </a:pPr>
            <a:r>
              <a:rPr lang="en-US" sz="2200" b="1" dirty="0">
                <a:solidFill>
                  <a:srgbClr val="002060"/>
                </a:solidFill>
                <a:latin typeface="+mj-lt"/>
              </a:rPr>
              <a:t>R</a:t>
            </a:r>
            <a:r>
              <a:rPr lang="en-US" sz="2200" b="1" baseline="30000" dirty="0">
                <a:solidFill>
                  <a:srgbClr val="002060"/>
                </a:solidFill>
                <a:latin typeface="+mj-lt"/>
              </a:rPr>
              <a:t>2 </a:t>
            </a:r>
            <a:r>
              <a:rPr lang="en-US" sz="2200" b="1" dirty="0">
                <a:solidFill>
                  <a:srgbClr val="002060"/>
                </a:solidFill>
                <a:latin typeface="+mj-lt"/>
              </a:rPr>
              <a:t>&gt; 0.97</a:t>
            </a:r>
          </a:p>
          <a:p>
            <a:pPr marL="342900" indent="-342900">
              <a:buFont typeface="Arial" panose="020B0604020202020204" pitchFamily="34" charset="0"/>
              <a:buChar char="•"/>
            </a:pPr>
            <a:r>
              <a:rPr lang="en-GB" sz="2200" b="1" dirty="0">
                <a:solidFill>
                  <a:srgbClr val="002060"/>
                </a:solidFill>
                <a:latin typeface="+mj-lt"/>
              </a:rPr>
              <a:t>Small per iteration performance modelling drift of 0.43ms</a:t>
            </a:r>
          </a:p>
          <a:p>
            <a:pPr marL="342900" indent="-342900">
              <a:buFont typeface="Arial" panose="020B0604020202020204" pitchFamily="34" charset="0"/>
              <a:buChar char="•"/>
            </a:pPr>
            <a:r>
              <a:rPr lang="en-GB" sz="2200" b="1" dirty="0">
                <a:solidFill>
                  <a:srgbClr val="002060"/>
                </a:solidFill>
                <a:latin typeface="+mj-lt"/>
              </a:rPr>
              <a:t>Energy efficiency savings of upwards of 41%</a:t>
            </a:r>
            <a:endParaRPr lang="el-GR" sz="2200" b="1" dirty="0">
              <a:solidFill>
                <a:srgbClr val="002060"/>
              </a:solidFill>
              <a:latin typeface="+mj-lt"/>
            </a:endParaRPr>
          </a:p>
        </p:txBody>
      </p:sp>
    </p:spTree>
    <p:extLst>
      <p:ext uri="{BB962C8B-B14F-4D97-AF65-F5344CB8AC3E}">
        <p14:creationId xmlns:p14="http://schemas.microsoft.com/office/powerpoint/2010/main" val="10044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5FF7-02B9-97AD-E5E8-4110DAD99733}"/>
            </a:ext>
          </a:extLst>
        </p:cNvPr>
        <p:cNvGrpSpPr/>
        <p:nvPr/>
      </p:nvGrpSpPr>
      <p:grpSpPr>
        <a:xfrm>
          <a:off x="0" y="0"/>
          <a:ext cx="0" cy="0"/>
          <a:chOff x="0" y="0"/>
          <a:chExt cx="0" cy="0"/>
        </a:xfrm>
      </p:grpSpPr>
      <p:sp>
        <p:nvSpPr>
          <p:cNvPr id="11" name="Dikdörtgen 10">
            <a:extLst>
              <a:ext uri="{FF2B5EF4-FFF2-40B4-BE49-F238E27FC236}">
                <a16:creationId xmlns:a16="http://schemas.microsoft.com/office/drawing/2014/main" id="{38A59D01-FA01-5B2D-45AC-8DAC527059B8}"/>
              </a:ext>
            </a:extLst>
          </p:cNvPr>
          <p:cNvSpPr/>
          <p:nvPr/>
        </p:nvSpPr>
        <p:spPr>
          <a:xfrm>
            <a:off x="-1" y="-2"/>
            <a:ext cx="9144000" cy="3918859"/>
          </a:xfrm>
          <a:prstGeom prst="rect">
            <a:avLst/>
          </a:prstGeom>
          <a:solidFill>
            <a:srgbClr val="CFDEF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latin typeface="+mj-lt"/>
            </a:endParaRPr>
          </a:p>
        </p:txBody>
      </p:sp>
      <p:sp>
        <p:nvSpPr>
          <p:cNvPr id="3" name="Alt Başlık 2">
            <a:extLst>
              <a:ext uri="{FF2B5EF4-FFF2-40B4-BE49-F238E27FC236}">
                <a16:creationId xmlns:a16="http://schemas.microsoft.com/office/drawing/2014/main" id="{BEA3091E-B91C-82D3-40C9-3DF64397A163}"/>
              </a:ext>
            </a:extLst>
          </p:cNvPr>
          <p:cNvSpPr>
            <a:spLocks noGrp="1"/>
          </p:cNvSpPr>
          <p:nvPr>
            <p:ph type="subTitle" idx="1"/>
          </p:nvPr>
        </p:nvSpPr>
        <p:spPr>
          <a:xfrm>
            <a:off x="1" y="4167952"/>
            <a:ext cx="9143999" cy="1450125"/>
          </a:xfrm>
        </p:spPr>
        <p:txBody>
          <a:bodyPr vert="horz" lIns="91440" tIns="45720" rIns="91440" bIns="45720" rtlCol="0" anchor="t">
            <a:noAutofit/>
          </a:bodyPr>
          <a:lstStyle/>
          <a:p>
            <a:r>
              <a:rPr lang="en-US" b="1" dirty="0">
                <a:latin typeface="+mj-lt"/>
                <a:ea typeface="Tahoma"/>
                <a:cs typeface="Arial"/>
              </a:rPr>
              <a:t>Andreas K. </a:t>
            </a:r>
            <a:r>
              <a:rPr lang="en-US" b="1" dirty="0" err="1">
                <a:latin typeface="+mj-lt"/>
                <a:ea typeface="Tahoma"/>
                <a:cs typeface="Arial"/>
              </a:rPr>
              <a:t>Kakolyris</a:t>
            </a:r>
            <a:r>
              <a:rPr lang="en-US" b="1" dirty="0">
                <a:latin typeface="+mj-lt"/>
                <a:ea typeface="Tahoma"/>
                <a:cs typeface="Arial"/>
              </a:rPr>
              <a:t>    </a:t>
            </a:r>
            <a:r>
              <a:rPr lang="en-US" dirty="0" err="1">
                <a:latin typeface="+mj-lt"/>
                <a:ea typeface="Tahoma"/>
                <a:cs typeface="Arial"/>
              </a:rPr>
              <a:t>Dimosthenis</a:t>
            </a:r>
            <a:r>
              <a:rPr lang="en-US" dirty="0">
                <a:latin typeface="+mj-lt"/>
                <a:ea typeface="Tahoma"/>
                <a:cs typeface="Arial"/>
              </a:rPr>
              <a:t> </a:t>
            </a:r>
            <a:r>
              <a:rPr lang="en-US" dirty="0" err="1">
                <a:latin typeface="+mj-lt"/>
                <a:ea typeface="Tahoma"/>
                <a:cs typeface="Arial"/>
              </a:rPr>
              <a:t>Masouros</a:t>
            </a:r>
            <a:endParaRPr lang="en-US" dirty="0">
              <a:latin typeface="+mj-lt"/>
              <a:ea typeface="Tahoma"/>
              <a:cs typeface="Arial"/>
            </a:endParaRPr>
          </a:p>
          <a:p>
            <a:r>
              <a:rPr lang="en-US" dirty="0">
                <a:latin typeface="+mj-lt"/>
                <a:ea typeface="Tahoma"/>
                <a:cs typeface="Arial"/>
              </a:rPr>
              <a:t>Petros </a:t>
            </a:r>
            <a:r>
              <a:rPr lang="en-US" dirty="0" err="1">
                <a:latin typeface="+mj-lt"/>
                <a:ea typeface="Tahoma"/>
                <a:cs typeface="Arial"/>
              </a:rPr>
              <a:t>Vavaroutsos</a:t>
            </a:r>
            <a:r>
              <a:rPr lang="en-US" dirty="0">
                <a:latin typeface="+mj-lt"/>
                <a:ea typeface="Tahoma"/>
                <a:cs typeface="Arial"/>
              </a:rPr>
              <a:t>     </a:t>
            </a:r>
            <a:r>
              <a:rPr lang="en-US" dirty="0" err="1">
                <a:latin typeface="+mj-lt"/>
                <a:ea typeface="Tahoma"/>
                <a:cs typeface="Arial"/>
              </a:rPr>
              <a:t>Sotirios</a:t>
            </a:r>
            <a:r>
              <a:rPr lang="en-US" dirty="0">
                <a:latin typeface="+mj-lt"/>
                <a:ea typeface="Tahoma"/>
                <a:cs typeface="Arial"/>
              </a:rPr>
              <a:t> Xydis    Dimitrios </a:t>
            </a:r>
            <a:r>
              <a:rPr lang="en-US" dirty="0" err="1">
                <a:latin typeface="+mj-lt"/>
                <a:ea typeface="Tahoma"/>
                <a:cs typeface="Arial"/>
              </a:rPr>
              <a:t>Soudris</a:t>
            </a:r>
            <a:endParaRPr lang="en-US" dirty="0">
              <a:latin typeface="+mj-lt"/>
              <a:ea typeface="Tahoma"/>
              <a:cs typeface="Arial"/>
            </a:endParaRPr>
          </a:p>
        </p:txBody>
      </p:sp>
      <p:pic>
        <p:nvPicPr>
          <p:cNvPr id="14" name="Picture 9">
            <a:extLst>
              <a:ext uri="{FF2B5EF4-FFF2-40B4-BE49-F238E27FC236}">
                <a16:creationId xmlns:a16="http://schemas.microsoft.com/office/drawing/2014/main" id="{DEC13C4B-6FA0-1972-0BCC-3EAD8D2A0267}"/>
              </a:ext>
            </a:extLst>
          </p:cNvPr>
          <p:cNvPicPr>
            <a:picLocks noChangeAspect="1"/>
          </p:cNvPicPr>
          <p:nvPr/>
        </p:nvPicPr>
        <p:blipFill rotWithShape="1">
          <a:blip r:embed="rId3"/>
          <a:srcRect l="11820" t="33599" r="12247" b="30996"/>
          <a:stretch/>
        </p:blipFill>
        <p:spPr>
          <a:xfrm>
            <a:off x="1575089" y="6186869"/>
            <a:ext cx="2481619" cy="426947"/>
          </a:xfrm>
          <a:prstGeom prst="rect">
            <a:avLst/>
          </a:prstGeom>
        </p:spPr>
      </p:pic>
      <p:sp>
        <p:nvSpPr>
          <p:cNvPr id="6" name="Başlık 1">
            <a:extLst>
              <a:ext uri="{FF2B5EF4-FFF2-40B4-BE49-F238E27FC236}">
                <a16:creationId xmlns:a16="http://schemas.microsoft.com/office/drawing/2014/main" id="{1ADE6925-E8FB-F9D8-5AB6-749F593D5E09}"/>
              </a:ext>
            </a:extLst>
          </p:cNvPr>
          <p:cNvSpPr>
            <a:spLocks noGrp="1"/>
          </p:cNvSpPr>
          <p:nvPr>
            <p:ph type="ctrTitle"/>
          </p:nvPr>
        </p:nvSpPr>
        <p:spPr>
          <a:xfrm>
            <a:off x="0" y="-10"/>
            <a:ext cx="9144000" cy="3918859"/>
          </a:xfrm>
          <a:ln>
            <a:noFill/>
          </a:ln>
        </p:spPr>
        <p:txBody>
          <a:bodyPr anchor="ctr">
            <a:noAutofit/>
          </a:bodyPr>
          <a:lstStyle/>
          <a:p>
            <a:br>
              <a:rPr lang="en-US" sz="4000" b="1" dirty="0">
                <a:solidFill>
                  <a:schemeClr val="accent1">
                    <a:lumMod val="75000"/>
                  </a:schemeClr>
                </a:solidFill>
                <a:ea typeface="Tahoma" panose="020B0604030504040204" pitchFamily="34" charset="0"/>
                <a:cs typeface="Tahoma" panose="020B0604030504040204" pitchFamily="34" charset="0"/>
              </a:rPr>
            </a:br>
            <a:br>
              <a:rPr lang="en-US" sz="4000" b="1" dirty="0">
                <a:solidFill>
                  <a:schemeClr val="accent1">
                    <a:lumMod val="75000"/>
                  </a:schemeClr>
                </a:solidFill>
                <a:ea typeface="Tahoma" panose="020B0604030504040204" pitchFamily="34" charset="0"/>
                <a:cs typeface="Tahoma" panose="020B0604030504040204" pitchFamily="34" charset="0"/>
              </a:rPr>
            </a:br>
            <a:r>
              <a:rPr lang="en-US" sz="4000" b="1" i="1" dirty="0" err="1">
                <a:solidFill>
                  <a:schemeClr val="accent1">
                    <a:lumMod val="75000"/>
                  </a:schemeClr>
                </a:solidFill>
                <a:ea typeface="Tahoma" panose="020B0604030504040204" pitchFamily="34" charset="0"/>
                <a:cs typeface="Tahoma" panose="020B0604030504040204" pitchFamily="34" charset="0"/>
              </a:rPr>
              <a:t>throttLL’eM</a:t>
            </a:r>
            <a:br>
              <a:rPr lang="en-US" sz="4000" b="1" dirty="0">
                <a:solidFill>
                  <a:schemeClr val="accent1">
                    <a:lumMod val="75000"/>
                  </a:schemeClr>
                </a:solidFill>
                <a:ea typeface="Tahoma" panose="020B0604030504040204" pitchFamily="34" charset="0"/>
                <a:cs typeface="Tahoma" panose="020B0604030504040204" pitchFamily="34" charset="0"/>
              </a:rPr>
            </a:br>
            <a:r>
              <a:rPr lang="en-US" sz="4000" dirty="0">
                <a:solidFill>
                  <a:schemeClr val="accent1">
                    <a:lumMod val="75000"/>
                  </a:schemeClr>
                </a:solidFill>
                <a:ea typeface="Tahoma" panose="020B0604030504040204" pitchFamily="34" charset="0"/>
                <a:cs typeface="Tahoma" panose="020B0604030504040204" pitchFamily="34" charset="0"/>
              </a:rPr>
              <a:t>Predictive GPU Throttling for Energy Efficient LLM Inference Serving</a:t>
            </a:r>
          </a:p>
        </p:txBody>
      </p:sp>
      <p:pic>
        <p:nvPicPr>
          <p:cNvPr id="8" name="Picture 7" descr="A black and white image of a coin&#10;&#10;AI-generated content may be incorrect.">
            <a:extLst>
              <a:ext uri="{FF2B5EF4-FFF2-40B4-BE49-F238E27FC236}">
                <a16:creationId xmlns:a16="http://schemas.microsoft.com/office/drawing/2014/main" id="{4A001163-8C13-40A8-DB97-BB5BF0D85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460" y="5942687"/>
            <a:ext cx="912899" cy="915313"/>
          </a:xfrm>
          <a:prstGeom prst="rect">
            <a:avLst/>
          </a:prstGeom>
        </p:spPr>
      </p:pic>
    </p:spTree>
    <p:extLst>
      <p:ext uri="{BB962C8B-B14F-4D97-AF65-F5344CB8AC3E}">
        <p14:creationId xmlns:p14="http://schemas.microsoft.com/office/powerpoint/2010/main" val="3983814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2E36-5F7E-5F82-E793-1A5BB4298B63}"/>
            </a:ext>
          </a:extLst>
        </p:cNvPr>
        <p:cNvGrpSpPr/>
        <p:nvPr/>
      </p:nvGrpSpPr>
      <p:grpSpPr>
        <a:xfrm>
          <a:off x="0" y="0"/>
          <a:ext cx="0" cy="0"/>
          <a:chOff x="0" y="0"/>
          <a:chExt cx="0" cy="0"/>
        </a:xfrm>
      </p:grpSpPr>
      <p:sp>
        <p:nvSpPr>
          <p:cNvPr id="11" name="Dikdörtgen 10">
            <a:extLst>
              <a:ext uri="{FF2B5EF4-FFF2-40B4-BE49-F238E27FC236}">
                <a16:creationId xmlns:a16="http://schemas.microsoft.com/office/drawing/2014/main" id="{D5122AA0-94C9-4C40-54C9-7498662ED885}"/>
              </a:ext>
            </a:extLst>
          </p:cNvPr>
          <p:cNvSpPr/>
          <p:nvPr/>
        </p:nvSpPr>
        <p:spPr>
          <a:xfrm>
            <a:off x="-1" y="-2"/>
            <a:ext cx="9144000" cy="3918859"/>
          </a:xfrm>
          <a:prstGeom prst="rect">
            <a:avLst/>
          </a:prstGeom>
          <a:solidFill>
            <a:srgbClr val="CFDEF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latin typeface="+mj-lt"/>
            </a:endParaRPr>
          </a:p>
        </p:txBody>
      </p:sp>
      <p:sp>
        <p:nvSpPr>
          <p:cNvPr id="3" name="Alt Başlık 2">
            <a:extLst>
              <a:ext uri="{FF2B5EF4-FFF2-40B4-BE49-F238E27FC236}">
                <a16:creationId xmlns:a16="http://schemas.microsoft.com/office/drawing/2014/main" id="{B58387A3-E118-225B-E929-D9C53771A6E6}"/>
              </a:ext>
            </a:extLst>
          </p:cNvPr>
          <p:cNvSpPr>
            <a:spLocks noGrp="1"/>
          </p:cNvSpPr>
          <p:nvPr>
            <p:ph type="subTitle" idx="1"/>
          </p:nvPr>
        </p:nvSpPr>
        <p:spPr>
          <a:xfrm>
            <a:off x="1" y="4167952"/>
            <a:ext cx="9143999" cy="1450125"/>
          </a:xfrm>
        </p:spPr>
        <p:txBody>
          <a:bodyPr vert="horz" lIns="91440" tIns="45720" rIns="91440" bIns="45720" rtlCol="0" anchor="t">
            <a:noAutofit/>
          </a:bodyPr>
          <a:lstStyle/>
          <a:p>
            <a:r>
              <a:rPr lang="en-US" b="1" dirty="0">
                <a:latin typeface="+mj-lt"/>
                <a:ea typeface="Tahoma"/>
                <a:cs typeface="Arial"/>
              </a:rPr>
              <a:t>Andreas K. </a:t>
            </a:r>
            <a:r>
              <a:rPr lang="en-US" b="1" dirty="0" err="1">
                <a:latin typeface="+mj-lt"/>
                <a:ea typeface="Tahoma"/>
                <a:cs typeface="Arial"/>
              </a:rPr>
              <a:t>Kakolyris</a:t>
            </a:r>
            <a:r>
              <a:rPr lang="en-US" b="1" dirty="0">
                <a:latin typeface="+mj-lt"/>
                <a:ea typeface="Tahoma"/>
                <a:cs typeface="Arial"/>
              </a:rPr>
              <a:t>    </a:t>
            </a:r>
            <a:r>
              <a:rPr lang="en-US" dirty="0" err="1">
                <a:latin typeface="+mj-lt"/>
                <a:ea typeface="Tahoma"/>
                <a:cs typeface="Arial"/>
              </a:rPr>
              <a:t>Dimosthenis</a:t>
            </a:r>
            <a:r>
              <a:rPr lang="en-US" dirty="0">
                <a:latin typeface="+mj-lt"/>
                <a:ea typeface="Tahoma"/>
                <a:cs typeface="Arial"/>
              </a:rPr>
              <a:t> </a:t>
            </a:r>
            <a:r>
              <a:rPr lang="en-US" dirty="0" err="1">
                <a:latin typeface="+mj-lt"/>
                <a:ea typeface="Tahoma"/>
                <a:cs typeface="Arial"/>
              </a:rPr>
              <a:t>Masouros</a:t>
            </a:r>
            <a:endParaRPr lang="en-US" dirty="0">
              <a:latin typeface="+mj-lt"/>
              <a:ea typeface="Tahoma"/>
              <a:cs typeface="Arial"/>
            </a:endParaRPr>
          </a:p>
          <a:p>
            <a:r>
              <a:rPr lang="en-US" dirty="0">
                <a:latin typeface="+mj-lt"/>
                <a:ea typeface="Tahoma"/>
                <a:cs typeface="Arial"/>
              </a:rPr>
              <a:t>Petros </a:t>
            </a:r>
            <a:r>
              <a:rPr lang="en-US" dirty="0" err="1">
                <a:latin typeface="+mj-lt"/>
                <a:ea typeface="Tahoma"/>
                <a:cs typeface="Arial"/>
              </a:rPr>
              <a:t>Vavaroutsos</a:t>
            </a:r>
            <a:r>
              <a:rPr lang="en-US" dirty="0">
                <a:latin typeface="+mj-lt"/>
                <a:ea typeface="Tahoma"/>
                <a:cs typeface="Arial"/>
              </a:rPr>
              <a:t>     </a:t>
            </a:r>
            <a:r>
              <a:rPr lang="en-US" dirty="0" err="1">
                <a:latin typeface="+mj-lt"/>
                <a:ea typeface="Tahoma"/>
                <a:cs typeface="Arial"/>
              </a:rPr>
              <a:t>Sotirios</a:t>
            </a:r>
            <a:r>
              <a:rPr lang="en-US" dirty="0">
                <a:latin typeface="+mj-lt"/>
                <a:ea typeface="Tahoma"/>
                <a:cs typeface="Arial"/>
              </a:rPr>
              <a:t> Xydis    Dimitrios </a:t>
            </a:r>
            <a:r>
              <a:rPr lang="en-US" dirty="0" err="1">
                <a:latin typeface="+mj-lt"/>
                <a:ea typeface="Tahoma"/>
                <a:cs typeface="Arial"/>
              </a:rPr>
              <a:t>Soudris</a:t>
            </a:r>
            <a:endParaRPr lang="en-US" dirty="0">
              <a:latin typeface="+mj-lt"/>
              <a:ea typeface="Tahoma"/>
              <a:cs typeface="Arial"/>
            </a:endParaRPr>
          </a:p>
        </p:txBody>
      </p:sp>
      <p:pic>
        <p:nvPicPr>
          <p:cNvPr id="14" name="Picture 9">
            <a:extLst>
              <a:ext uri="{FF2B5EF4-FFF2-40B4-BE49-F238E27FC236}">
                <a16:creationId xmlns:a16="http://schemas.microsoft.com/office/drawing/2014/main" id="{7812E7C6-9AF6-C85C-B84F-C816BF1BEAE3}"/>
              </a:ext>
            </a:extLst>
          </p:cNvPr>
          <p:cNvPicPr>
            <a:picLocks noChangeAspect="1"/>
          </p:cNvPicPr>
          <p:nvPr/>
        </p:nvPicPr>
        <p:blipFill rotWithShape="1">
          <a:blip r:embed="rId3"/>
          <a:srcRect l="11820" t="33599" r="12247" b="30996"/>
          <a:stretch/>
        </p:blipFill>
        <p:spPr>
          <a:xfrm>
            <a:off x="1575089" y="6186869"/>
            <a:ext cx="2481619" cy="426947"/>
          </a:xfrm>
          <a:prstGeom prst="rect">
            <a:avLst/>
          </a:prstGeom>
        </p:spPr>
      </p:pic>
      <p:sp>
        <p:nvSpPr>
          <p:cNvPr id="6" name="Başlık 1">
            <a:extLst>
              <a:ext uri="{FF2B5EF4-FFF2-40B4-BE49-F238E27FC236}">
                <a16:creationId xmlns:a16="http://schemas.microsoft.com/office/drawing/2014/main" id="{D24C2802-E1C6-BDDB-CBB2-628F458278D5}"/>
              </a:ext>
            </a:extLst>
          </p:cNvPr>
          <p:cNvSpPr>
            <a:spLocks noGrp="1"/>
          </p:cNvSpPr>
          <p:nvPr>
            <p:ph type="ctrTitle"/>
          </p:nvPr>
        </p:nvSpPr>
        <p:spPr>
          <a:xfrm>
            <a:off x="0" y="-10"/>
            <a:ext cx="9144000" cy="3918859"/>
          </a:xfrm>
          <a:ln>
            <a:noFill/>
          </a:ln>
        </p:spPr>
        <p:txBody>
          <a:bodyPr anchor="ctr">
            <a:noAutofit/>
          </a:bodyPr>
          <a:lstStyle/>
          <a:p>
            <a:br>
              <a:rPr lang="en-US" sz="4000" b="1" dirty="0">
                <a:solidFill>
                  <a:schemeClr val="accent1">
                    <a:lumMod val="75000"/>
                  </a:schemeClr>
                </a:solidFill>
                <a:ea typeface="Tahoma" panose="020B0604030504040204" pitchFamily="34" charset="0"/>
                <a:cs typeface="Tahoma" panose="020B0604030504040204" pitchFamily="34" charset="0"/>
              </a:rPr>
            </a:br>
            <a:br>
              <a:rPr lang="en-US" sz="4000" b="1" dirty="0">
                <a:solidFill>
                  <a:schemeClr val="accent1">
                    <a:lumMod val="75000"/>
                  </a:schemeClr>
                </a:solidFill>
                <a:ea typeface="Tahoma" panose="020B0604030504040204" pitchFamily="34" charset="0"/>
                <a:cs typeface="Tahoma" panose="020B0604030504040204" pitchFamily="34" charset="0"/>
              </a:rPr>
            </a:br>
            <a:r>
              <a:rPr lang="en-US" sz="4000" b="1" i="1" dirty="0" err="1">
                <a:solidFill>
                  <a:schemeClr val="accent1">
                    <a:lumMod val="75000"/>
                  </a:schemeClr>
                </a:solidFill>
                <a:ea typeface="Tahoma" panose="020B0604030504040204" pitchFamily="34" charset="0"/>
                <a:cs typeface="Tahoma" panose="020B0604030504040204" pitchFamily="34" charset="0"/>
              </a:rPr>
              <a:t>throttLL’eM</a:t>
            </a:r>
            <a:br>
              <a:rPr lang="en-US" sz="4000" b="1" dirty="0">
                <a:solidFill>
                  <a:schemeClr val="accent1">
                    <a:lumMod val="75000"/>
                  </a:schemeClr>
                </a:solidFill>
                <a:ea typeface="Tahoma" panose="020B0604030504040204" pitchFamily="34" charset="0"/>
                <a:cs typeface="Tahoma" panose="020B0604030504040204" pitchFamily="34" charset="0"/>
              </a:rPr>
            </a:br>
            <a:r>
              <a:rPr lang="en-US" sz="4000" dirty="0">
                <a:solidFill>
                  <a:schemeClr val="accent1">
                    <a:lumMod val="75000"/>
                  </a:schemeClr>
                </a:solidFill>
                <a:ea typeface="Tahoma" panose="020B0604030504040204" pitchFamily="34" charset="0"/>
                <a:cs typeface="Tahoma" panose="020B0604030504040204" pitchFamily="34" charset="0"/>
              </a:rPr>
              <a:t>Predictive GPU Throttling for Energy Efficient LLM Inference Serving</a:t>
            </a:r>
          </a:p>
        </p:txBody>
      </p:sp>
      <p:pic>
        <p:nvPicPr>
          <p:cNvPr id="8" name="Picture 7" descr="A black and white image of a coin&#10;&#10;AI-generated content may be incorrect.">
            <a:extLst>
              <a:ext uri="{FF2B5EF4-FFF2-40B4-BE49-F238E27FC236}">
                <a16:creationId xmlns:a16="http://schemas.microsoft.com/office/drawing/2014/main" id="{9973E446-031F-C95F-9ACD-DE31C61FC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460" y="5942687"/>
            <a:ext cx="912899" cy="915313"/>
          </a:xfrm>
          <a:prstGeom prst="rect">
            <a:avLst/>
          </a:prstGeom>
        </p:spPr>
      </p:pic>
      <p:sp>
        <p:nvSpPr>
          <p:cNvPr id="2" name="Rectangle: Rounded Corners 13">
            <a:extLst>
              <a:ext uri="{FF2B5EF4-FFF2-40B4-BE49-F238E27FC236}">
                <a16:creationId xmlns:a16="http://schemas.microsoft.com/office/drawing/2014/main" id="{00B67C42-61EE-6589-8820-CA83FF925E49}"/>
              </a:ext>
            </a:extLst>
          </p:cNvPr>
          <p:cNvSpPr/>
          <p:nvPr/>
        </p:nvSpPr>
        <p:spPr>
          <a:xfrm>
            <a:off x="3170243" y="3725652"/>
            <a:ext cx="2803511" cy="386394"/>
          </a:xfrm>
          <a:prstGeom prst="roundRect">
            <a:avLst/>
          </a:prstGeom>
          <a:solidFill>
            <a:srgbClr val="CFDEFD"/>
          </a:solidFill>
          <a:ln w="38100">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03864"/>
                </a:solidFill>
                <a:latin typeface="+mj-lt"/>
              </a:rPr>
              <a:t>Backup Slides</a:t>
            </a:r>
            <a:endParaRPr lang="en-US" sz="2200" b="1" dirty="0">
              <a:solidFill>
                <a:srgbClr val="203864"/>
              </a:solidFill>
              <a:latin typeface="+mj-lt"/>
            </a:endParaRPr>
          </a:p>
        </p:txBody>
      </p:sp>
    </p:spTree>
    <p:extLst>
      <p:ext uri="{BB962C8B-B14F-4D97-AF65-F5344CB8AC3E}">
        <p14:creationId xmlns:p14="http://schemas.microsoft.com/office/powerpoint/2010/main" val="2120879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F28F7-1494-FB5A-C9EB-4C58E0114D6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260D6FB-C050-AA56-BBC7-976C57C95E09}"/>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259BC3CA-E42E-3DAF-4015-9EA4E9AD9F7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B570382A-8AF9-5902-9936-12CFD2F36C1E}"/>
              </a:ext>
            </a:extLst>
          </p:cNvPr>
          <p:cNvSpPr>
            <a:spLocks noGrp="1"/>
          </p:cNvSpPr>
          <p:nvPr>
            <p:ph type="sldNum" sz="quarter" idx="12"/>
          </p:nvPr>
        </p:nvSpPr>
        <p:spPr/>
        <p:txBody>
          <a:bodyPr/>
          <a:lstStyle/>
          <a:p>
            <a:fld id="{CBE5B309-C2CE-4D90-B104-F7E98438FC65}" type="slidenum">
              <a:rPr lang="tr-TR" smtClean="0">
                <a:latin typeface="+mj-lt"/>
              </a:rPr>
              <a:t>5</a:t>
            </a:fld>
            <a:endParaRPr lang="tr-TR" dirty="0">
              <a:latin typeface="+mj-lt"/>
            </a:endParaRPr>
          </a:p>
        </p:txBody>
      </p:sp>
      <p:sp>
        <p:nvSpPr>
          <p:cNvPr id="3" name="TextBox 2">
            <a:extLst>
              <a:ext uri="{FF2B5EF4-FFF2-40B4-BE49-F238E27FC236}">
                <a16:creationId xmlns:a16="http://schemas.microsoft.com/office/drawing/2014/main" id="{0F5BEC90-6ECB-CF73-E400-2728D188686E}"/>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6568D4B9-1AC2-F4D5-BFEE-3CA14008759E}"/>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3652C533-2C1D-35FD-5BB9-B56E5DB18C21}"/>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07AAC2B1-0442-ADB1-C717-54FB3B552AAE}"/>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F2797575-52D7-770B-27E7-AC27FC0D104D}"/>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B2919E1F-334E-B016-9E1B-917AA292460D}"/>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1324DF7D-BF3A-8EAB-1C00-C1DD634E4F09}"/>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1F99DEF8-66C5-C5C9-6F0F-FAC2921AE01D}"/>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28AE1A82-6762-FDF8-7B50-A33B93434A2F}"/>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19634C00-04D8-680F-38AF-50467FF81045}"/>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3AC529-2AC9-35FE-C075-D790C551D5E2}"/>
              </a:ext>
            </a:extLst>
          </p:cNvPr>
          <p:cNvSpPr txBox="1"/>
          <p:nvPr/>
        </p:nvSpPr>
        <p:spPr>
          <a:xfrm>
            <a:off x="135912" y="4757801"/>
            <a:ext cx="3684153" cy="984885"/>
          </a:xfrm>
          <a:prstGeom prst="rect">
            <a:avLst/>
          </a:prstGeom>
          <a:solidFill>
            <a:srgbClr val="E1E7EB"/>
          </a:solidFill>
          <a:ln w="38100">
            <a:solidFill>
              <a:srgbClr val="23445D"/>
            </a:solidFill>
          </a:ln>
        </p:spPr>
        <p:txBody>
          <a:bodyPr wrap="square" rtlCol="0">
            <a:spAutoFit/>
          </a:bodyPr>
          <a:lstStyle/>
          <a:p>
            <a:r>
              <a:rPr lang="en-US" sz="1600" b="1" dirty="0">
                <a:latin typeface="+mj-lt"/>
              </a:rPr>
              <a:t>1. Prompt Tokenization</a:t>
            </a:r>
          </a:p>
          <a:p>
            <a:pPr marL="171450" indent="-171450">
              <a:spcBef>
                <a:spcPts val="1200"/>
              </a:spcBef>
              <a:buFont typeface="Arial" panose="020B0604020202020204" pitchFamily="34" charset="0"/>
              <a:buChar char="•"/>
            </a:pPr>
            <a:r>
              <a:rPr lang="en-US" sz="1600" dirty="0">
                <a:latin typeface="+mj-lt"/>
              </a:rPr>
              <a:t>Convert input (sub-)words to a unique representation (tokens)</a:t>
            </a:r>
          </a:p>
        </p:txBody>
      </p:sp>
    </p:spTree>
    <p:extLst>
      <p:ext uri="{BB962C8B-B14F-4D97-AF65-F5344CB8AC3E}">
        <p14:creationId xmlns:p14="http://schemas.microsoft.com/office/powerpoint/2010/main" val="1341868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F977-B51F-7673-541B-8DEC109E65BE}"/>
            </a:ext>
          </a:extLst>
        </p:cNvPr>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29D248A8-CA5A-1414-DED6-C6641A2F2C84}"/>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8597975-5602-7833-1D71-4E297B46B560}"/>
              </a:ext>
            </a:extLst>
          </p:cNvPr>
          <p:cNvSpPr>
            <a:spLocks noGrp="1"/>
          </p:cNvSpPr>
          <p:nvPr>
            <p:ph type="sldNum" sz="quarter" idx="12"/>
          </p:nvPr>
        </p:nvSpPr>
        <p:spPr/>
        <p:txBody>
          <a:bodyPr/>
          <a:lstStyle/>
          <a:p>
            <a:fld id="{CBE5B309-C2CE-4D90-B104-F7E98438FC65}" type="slidenum">
              <a:rPr lang="tr-TR" smtClean="0">
                <a:latin typeface="+mj-lt"/>
              </a:rPr>
              <a:t>50</a:t>
            </a:fld>
            <a:endParaRPr lang="tr-TR" dirty="0">
              <a:latin typeface="+mj-lt"/>
            </a:endParaRPr>
          </a:p>
        </p:txBody>
      </p:sp>
      <p:sp>
        <p:nvSpPr>
          <p:cNvPr id="18" name="Başlık 1">
            <a:extLst>
              <a:ext uri="{FF2B5EF4-FFF2-40B4-BE49-F238E27FC236}">
                <a16:creationId xmlns:a16="http://schemas.microsoft.com/office/drawing/2014/main" id="{0083F2A7-FF87-15E3-3D98-5A71B536C6E0}"/>
              </a:ext>
            </a:extLst>
          </p:cNvPr>
          <p:cNvSpPr>
            <a:spLocks noGrp="1"/>
          </p:cNvSpPr>
          <p:nvPr>
            <p:ph type="title"/>
          </p:nvPr>
        </p:nvSpPr>
        <p:spPr>
          <a:xfrm>
            <a:off x="123399" y="-24384"/>
            <a:ext cx="8894618" cy="931025"/>
          </a:xfrm>
        </p:spPr>
        <p:txBody>
          <a:bodyPr/>
          <a:lstStyle/>
          <a:p>
            <a:r>
              <a:rPr lang="en-US" dirty="0">
                <a:solidFill>
                  <a:schemeClr val="accent1">
                    <a:lumMod val="75000"/>
                  </a:schemeClr>
                </a:solidFill>
                <a:ea typeface="+mj-lt"/>
                <a:cs typeface="+mj-lt"/>
              </a:rPr>
              <a:t>Motivation:</a:t>
            </a:r>
            <a:br>
              <a:rPr lang="en-US" dirty="0">
                <a:solidFill>
                  <a:schemeClr val="accent1">
                    <a:lumMod val="75000"/>
                  </a:schemeClr>
                </a:solidFill>
                <a:ea typeface="+mj-lt"/>
                <a:cs typeface="+mj-lt"/>
              </a:rPr>
            </a:br>
            <a:r>
              <a:rPr lang="en-US" dirty="0">
                <a:solidFill>
                  <a:schemeClr val="accent1">
                    <a:lumMod val="75000"/>
                  </a:schemeClr>
                </a:solidFill>
                <a:ea typeface="+mj-lt"/>
                <a:cs typeface="+mj-lt"/>
              </a:rPr>
              <a:t>Modeling LLM performance</a:t>
            </a:r>
            <a:endParaRPr lang="tr-TR" sz="3000" dirty="0">
              <a:solidFill>
                <a:schemeClr val="accent1">
                  <a:lumMod val="75000"/>
                </a:schemeClr>
              </a:solidFill>
              <a:ea typeface="+mj-lt"/>
              <a:cs typeface="+mj-lt"/>
            </a:endParaRPr>
          </a:p>
        </p:txBody>
      </p:sp>
      <p:sp>
        <p:nvSpPr>
          <p:cNvPr id="6" name="Content Placeholder 2">
            <a:extLst>
              <a:ext uri="{FF2B5EF4-FFF2-40B4-BE49-F238E27FC236}">
                <a16:creationId xmlns:a16="http://schemas.microsoft.com/office/drawing/2014/main" id="{F291F889-3602-0A89-3C68-069CE83017E7}"/>
              </a:ext>
            </a:extLst>
          </p:cNvPr>
          <p:cNvSpPr txBox="1">
            <a:spLocks/>
          </p:cNvSpPr>
          <p:nvPr/>
        </p:nvSpPr>
        <p:spPr bwMode="auto">
          <a:xfrm>
            <a:off x="114299" y="2248250"/>
            <a:ext cx="4247975" cy="401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lnSpc>
                <a:spcPct val="150000"/>
              </a:lnSpc>
            </a:pPr>
            <a:endParaRPr lang="en-GR" sz="2000" kern="0" dirty="0">
              <a:latin typeface="+mj-lt"/>
            </a:endParaRPr>
          </a:p>
          <a:p>
            <a:pPr>
              <a:lnSpc>
                <a:spcPct val="150000"/>
              </a:lnSpc>
            </a:pPr>
            <a:endParaRPr lang="el-GR" sz="2000" kern="0" dirty="0">
              <a:latin typeface="+mj-lt"/>
            </a:endParaRPr>
          </a:p>
          <a:p>
            <a:pPr>
              <a:lnSpc>
                <a:spcPct val="150000"/>
              </a:lnSpc>
            </a:pPr>
            <a:endParaRPr lang="en-GR" sz="2000" kern="0" dirty="0">
              <a:latin typeface="+mj-lt"/>
            </a:endParaRPr>
          </a:p>
          <a:p>
            <a:pPr>
              <a:lnSpc>
                <a:spcPct val="150000"/>
              </a:lnSpc>
            </a:pPr>
            <a:endParaRPr lang="en-GR" sz="2000" kern="0" dirty="0">
              <a:latin typeface="+mj-lt"/>
            </a:endParaRPr>
          </a:p>
          <a:p>
            <a:pPr>
              <a:lnSpc>
                <a:spcPct val="150000"/>
              </a:lnSpc>
            </a:pPr>
            <a:endParaRPr lang="en-US" sz="2000" kern="0" dirty="0">
              <a:solidFill>
                <a:schemeClr val="accent6"/>
              </a:solidFill>
            </a:endParaRPr>
          </a:p>
        </p:txBody>
      </p:sp>
      <p:pic>
        <p:nvPicPr>
          <p:cNvPr id="3" name="Picture 2">
            <a:extLst>
              <a:ext uri="{FF2B5EF4-FFF2-40B4-BE49-F238E27FC236}">
                <a16:creationId xmlns:a16="http://schemas.microsoft.com/office/drawing/2014/main" id="{1C21571D-CB45-3C87-DF73-5C3C51738212}"/>
              </a:ext>
            </a:extLst>
          </p:cNvPr>
          <p:cNvPicPr>
            <a:picLocks noChangeAspect="1"/>
          </p:cNvPicPr>
          <p:nvPr/>
        </p:nvPicPr>
        <p:blipFill>
          <a:blip r:embed="rId3"/>
          <a:stretch>
            <a:fillRect/>
          </a:stretch>
        </p:blipFill>
        <p:spPr>
          <a:xfrm>
            <a:off x="5870785" y="3631998"/>
            <a:ext cx="2769601" cy="2229191"/>
          </a:xfrm>
          <a:prstGeom prst="rect">
            <a:avLst/>
          </a:prstGeom>
        </p:spPr>
      </p:pic>
      <p:pic>
        <p:nvPicPr>
          <p:cNvPr id="9" name="Picture 8">
            <a:extLst>
              <a:ext uri="{FF2B5EF4-FFF2-40B4-BE49-F238E27FC236}">
                <a16:creationId xmlns:a16="http://schemas.microsoft.com/office/drawing/2014/main" id="{8EED1B21-9579-98A3-0C3C-47362B3D4FA1}"/>
              </a:ext>
            </a:extLst>
          </p:cNvPr>
          <p:cNvPicPr>
            <a:picLocks noChangeAspect="1"/>
          </p:cNvPicPr>
          <p:nvPr/>
        </p:nvPicPr>
        <p:blipFill>
          <a:blip r:embed="rId4"/>
          <a:stretch>
            <a:fillRect/>
          </a:stretch>
        </p:blipFill>
        <p:spPr>
          <a:xfrm>
            <a:off x="5791253" y="1232417"/>
            <a:ext cx="2849133" cy="2169979"/>
          </a:xfrm>
          <a:prstGeom prst="rect">
            <a:avLst/>
          </a:prstGeom>
        </p:spPr>
      </p:pic>
      <p:sp>
        <p:nvSpPr>
          <p:cNvPr id="10" name="Content Placeholder 2">
            <a:extLst>
              <a:ext uri="{FF2B5EF4-FFF2-40B4-BE49-F238E27FC236}">
                <a16:creationId xmlns:a16="http://schemas.microsoft.com/office/drawing/2014/main" id="{B09B74BD-489E-D0C0-420F-77BA5218723D}"/>
              </a:ext>
            </a:extLst>
          </p:cNvPr>
          <p:cNvSpPr txBox="1">
            <a:spLocks/>
          </p:cNvSpPr>
          <p:nvPr/>
        </p:nvSpPr>
        <p:spPr bwMode="auto">
          <a:xfrm>
            <a:off x="114299" y="1232417"/>
            <a:ext cx="4247975" cy="504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lnSpc>
                <a:spcPct val="150000"/>
              </a:lnSpc>
            </a:pPr>
            <a:r>
              <a:rPr lang="en-GR" sz="2000" kern="0" dirty="0">
                <a:latin typeface="+mj-lt"/>
              </a:rPr>
              <a:t>Tensor Parallelism exhibits the highest throughput</a:t>
            </a:r>
          </a:p>
          <a:p>
            <a:pPr>
              <a:lnSpc>
                <a:spcPct val="150000"/>
              </a:lnSpc>
            </a:pPr>
            <a:r>
              <a:rPr lang="en-GR" sz="2000" kern="0" dirty="0">
                <a:latin typeface="+mj-lt"/>
              </a:rPr>
              <a:t>Tensor Parallelism exhibits the highest energy efficiency</a:t>
            </a:r>
          </a:p>
          <a:p>
            <a:pPr>
              <a:lnSpc>
                <a:spcPct val="150000"/>
              </a:lnSpc>
            </a:pPr>
            <a:r>
              <a:rPr lang="en-GR" sz="2000" kern="0" dirty="0">
                <a:latin typeface="+mj-lt"/>
              </a:rPr>
              <a:t>Minimizing the number of GPUs used is necessary for optimal energy efficiency</a:t>
            </a:r>
          </a:p>
          <a:p>
            <a:pPr>
              <a:lnSpc>
                <a:spcPct val="150000"/>
              </a:lnSpc>
            </a:pPr>
            <a:endParaRPr lang="en-GR" sz="2000" kern="0" dirty="0">
              <a:latin typeface="+mj-lt"/>
            </a:endParaRPr>
          </a:p>
          <a:p>
            <a:pPr>
              <a:lnSpc>
                <a:spcPct val="150000"/>
              </a:lnSpc>
            </a:pPr>
            <a:endParaRPr lang="el-GR" sz="2000" kern="0" dirty="0">
              <a:latin typeface="+mj-lt"/>
            </a:endParaRPr>
          </a:p>
          <a:p>
            <a:pPr>
              <a:lnSpc>
                <a:spcPct val="150000"/>
              </a:lnSpc>
            </a:pPr>
            <a:endParaRPr lang="en-GR" sz="2000" kern="0" dirty="0">
              <a:latin typeface="+mj-lt"/>
            </a:endParaRPr>
          </a:p>
          <a:p>
            <a:pPr>
              <a:lnSpc>
                <a:spcPct val="150000"/>
              </a:lnSpc>
            </a:pPr>
            <a:endParaRPr lang="en-GR" sz="2000" kern="0" dirty="0">
              <a:latin typeface="+mj-lt"/>
            </a:endParaRPr>
          </a:p>
          <a:p>
            <a:pPr>
              <a:lnSpc>
                <a:spcPct val="150000"/>
              </a:lnSpc>
            </a:pPr>
            <a:endParaRPr lang="en-US" sz="2000" kern="0" dirty="0">
              <a:solidFill>
                <a:schemeClr val="accent6"/>
              </a:solidFill>
            </a:endParaRPr>
          </a:p>
        </p:txBody>
      </p:sp>
    </p:spTree>
    <p:extLst>
      <p:ext uri="{BB962C8B-B14F-4D97-AF65-F5344CB8AC3E}">
        <p14:creationId xmlns:p14="http://schemas.microsoft.com/office/powerpoint/2010/main" val="2049101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0D540-E0FD-29CB-8F8F-6F7732EB16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1651EA2-CCB4-CEBF-9659-BD4106347EEE}"/>
              </a:ext>
            </a:extLst>
          </p:cNvPr>
          <p:cNvPicPr>
            <a:picLocks noChangeAspect="1"/>
          </p:cNvPicPr>
          <p:nvPr/>
        </p:nvPicPr>
        <p:blipFill>
          <a:blip r:embed="rId3"/>
          <a:stretch>
            <a:fillRect/>
          </a:stretch>
        </p:blipFill>
        <p:spPr>
          <a:xfrm>
            <a:off x="3635299" y="1069879"/>
            <a:ext cx="5370022" cy="5651597"/>
          </a:xfrm>
          <a:prstGeom prst="rect">
            <a:avLst/>
          </a:prstGeom>
        </p:spPr>
      </p:pic>
      <p:sp>
        <p:nvSpPr>
          <p:cNvPr id="2" name="Başlık 1">
            <a:extLst>
              <a:ext uri="{FF2B5EF4-FFF2-40B4-BE49-F238E27FC236}">
                <a16:creationId xmlns:a16="http://schemas.microsoft.com/office/drawing/2014/main" id="{D6C1D9CE-0E03-06E9-DDB9-19AA0F59B07E}"/>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Analysis on the trace</a:t>
            </a:r>
          </a:p>
        </p:txBody>
      </p:sp>
      <p:sp>
        <p:nvSpPr>
          <p:cNvPr id="4" name="Alt Bilgi Yer Tutucusu 3">
            <a:extLst>
              <a:ext uri="{FF2B5EF4-FFF2-40B4-BE49-F238E27FC236}">
                <a16:creationId xmlns:a16="http://schemas.microsoft.com/office/drawing/2014/main" id="{DBAE8AE8-C1ED-A085-02B7-A801AA3A6EDD}"/>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9B27CC8D-A88D-06A1-2B38-B22C0F2A86ED}"/>
              </a:ext>
            </a:extLst>
          </p:cNvPr>
          <p:cNvSpPr>
            <a:spLocks noGrp="1"/>
          </p:cNvSpPr>
          <p:nvPr>
            <p:ph type="sldNum" sz="quarter" idx="12"/>
          </p:nvPr>
        </p:nvSpPr>
        <p:spPr/>
        <p:txBody>
          <a:bodyPr/>
          <a:lstStyle/>
          <a:p>
            <a:fld id="{CBE5B309-C2CE-4D90-B104-F7E98438FC65}" type="slidenum">
              <a:rPr lang="tr-TR" smtClean="0">
                <a:latin typeface="+mj-lt"/>
              </a:rPr>
              <a:t>51</a:t>
            </a:fld>
            <a:endParaRPr lang="tr-TR" dirty="0">
              <a:latin typeface="+mj-lt"/>
            </a:endParaRPr>
          </a:p>
        </p:txBody>
      </p:sp>
      <p:sp>
        <p:nvSpPr>
          <p:cNvPr id="12" name="Dikdörtgen 14">
            <a:extLst>
              <a:ext uri="{FF2B5EF4-FFF2-40B4-BE49-F238E27FC236}">
                <a16:creationId xmlns:a16="http://schemas.microsoft.com/office/drawing/2014/main" id="{8EE9743E-BE30-C1E1-BD9A-2C487B039A98}"/>
              </a:ext>
            </a:extLst>
          </p:cNvPr>
          <p:cNvSpPr/>
          <p:nvPr/>
        </p:nvSpPr>
        <p:spPr>
          <a:xfrm>
            <a:off x="-107577" y="5637138"/>
            <a:ext cx="9359153" cy="760588"/>
          </a:xfrm>
          <a:prstGeom prst="rect">
            <a:avLst/>
          </a:prstGeom>
          <a:solidFill>
            <a:srgbClr val="FFEBCD"/>
          </a:solidFill>
          <a:ln w="38100">
            <a:solidFill>
              <a:srgbClr val="E28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Autoscaling provides coarse-grained throughput adjustments Frequency scaling provides finer control</a:t>
            </a:r>
          </a:p>
        </p:txBody>
      </p:sp>
      <p:sp>
        <p:nvSpPr>
          <p:cNvPr id="13" name="Rectangle: Rounded Corners 4">
            <a:extLst>
              <a:ext uri="{FF2B5EF4-FFF2-40B4-BE49-F238E27FC236}">
                <a16:creationId xmlns:a16="http://schemas.microsoft.com/office/drawing/2014/main" id="{F7A23177-DF85-05E0-447F-91F280F53BC8}"/>
              </a:ext>
            </a:extLst>
          </p:cNvPr>
          <p:cNvSpPr/>
          <p:nvPr/>
        </p:nvSpPr>
        <p:spPr>
          <a:xfrm>
            <a:off x="254883" y="1860220"/>
            <a:ext cx="2122558" cy="681446"/>
          </a:xfrm>
          <a:prstGeom prst="roundRect">
            <a:avLst/>
          </a:prstGeom>
          <a:solidFill>
            <a:schemeClr val="bg1">
              <a:lumMod val="85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Transient E2E violations due to load increment while shadow instancing</a:t>
            </a:r>
          </a:p>
        </p:txBody>
      </p:sp>
      <p:cxnSp>
        <p:nvCxnSpPr>
          <p:cNvPr id="15" name="Straight Arrow Connector 14">
            <a:extLst>
              <a:ext uri="{FF2B5EF4-FFF2-40B4-BE49-F238E27FC236}">
                <a16:creationId xmlns:a16="http://schemas.microsoft.com/office/drawing/2014/main" id="{8422539B-22D1-0E61-5A1A-52C814C9DE53}"/>
              </a:ext>
            </a:extLst>
          </p:cNvPr>
          <p:cNvCxnSpPr>
            <a:cxnSpLocks/>
            <a:stCxn id="13" idx="3"/>
          </p:cNvCxnSpPr>
          <p:nvPr/>
        </p:nvCxnSpPr>
        <p:spPr>
          <a:xfrm flipV="1">
            <a:off x="2377441" y="1860220"/>
            <a:ext cx="3261359" cy="3407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FCFD88-DA4F-5761-61B7-549E9EAA63F2}"/>
              </a:ext>
            </a:extLst>
          </p:cNvPr>
          <p:cNvCxnSpPr>
            <a:cxnSpLocks/>
            <a:stCxn id="13" idx="3"/>
          </p:cNvCxnSpPr>
          <p:nvPr/>
        </p:nvCxnSpPr>
        <p:spPr>
          <a:xfrm>
            <a:off x="2377441" y="2200943"/>
            <a:ext cx="3190239" cy="30056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4">
            <a:extLst>
              <a:ext uri="{FF2B5EF4-FFF2-40B4-BE49-F238E27FC236}">
                <a16:creationId xmlns:a16="http://schemas.microsoft.com/office/drawing/2014/main" id="{647A84DA-04C2-9B7B-E440-E832915301FA}"/>
              </a:ext>
            </a:extLst>
          </p:cNvPr>
          <p:cNvSpPr/>
          <p:nvPr/>
        </p:nvSpPr>
        <p:spPr>
          <a:xfrm>
            <a:off x="254883" y="4003322"/>
            <a:ext cx="2122558" cy="681446"/>
          </a:xfrm>
          <a:prstGeom prst="roundRect">
            <a:avLst/>
          </a:prstGeom>
          <a:solidFill>
            <a:schemeClr val="bg1">
              <a:lumMod val="85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Aggressive Frequency reduction when an instance cannot be downscaled</a:t>
            </a:r>
          </a:p>
        </p:txBody>
      </p:sp>
      <p:cxnSp>
        <p:nvCxnSpPr>
          <p:cNvPr id="22" name="Straight Arrow Connector 21">
            <a:extLst>
              <a:ext uri="{FF2B5EF4-FFF2-40B4-BE49-F238E27FC236}">
                <a16:creationId xmlns:a16="http://schemas.microsoft.com/office/drawing/2014/main" id="{D29DCAD6-F863-DD4A-81AC-A7693BF52A98}"/>
              </a:ext>
            </a:extLst>
          </p:cNvPr>
          <p:cNvCxnSpPr>
            <a:cxnSpLocks/>
            <a:stCxn id="21" idx="3"/>
          </p:cNvCxnSpPr>
          <p:nvPr/>
        </p:nvCxnSpPr>
        <p:spPr>
          <a:xfrm flipV="1">
            <a:off x="2377441" y="1679091"/>
            <a:ext cx="4389120" cy="26649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6B3F9D-7205-C55E-9C03-2266DA700F9A}"/>
              </a:ext>
            </a:extLst>
          </p:cNvPr>
          <p:cNvCxnSpPr>
            <a:cxnSpLocks/>
            <a:stCxn id="21" idx="3"/>
          </p:cNvCxnSpPr>
          <p:nvPr/>
        </p:nvCxnSpPr>
        <p:spPr>
          <a:xfrm flipV="1">
            <a:off x="2377441" y="3807028"/>
            <a:ext cx="4281776" cy="5370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DBC3D5-02A4-C52F-BDD8-ED04DE0BE6DD}"/>
              </a:ext>
            </a:extLst>
          </p:cNvPr>
          <p:cNvSpPr/>
          <p:nvPr/>
        </p:nvSpPr>
        <p:spPr>
          <a:xfrm>
            <a:off x="8648700" y="2200943"/>
            <a:ext cx="236219" cy="204120"/>
          </a:xfrm>
          <a:prstGeom prst="rect">
            <a:avLst/>
          </a:prstGeom>
          <a:solidFill>
            <a:srgbClr val="1B0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6" name="Rectangle 5">
            <a:extLst>
              <a:ext uri="{FF2B5EF4-FFF2-40B4-BE49-F238E27FC236}">
                <a16:creationId xmlns:a16="http://schemas.microsoft.com/office/drawing/2014/main" id="{54F5842D-AEA7-ABAC-3C12-AFD16DA139F4}"/>
              </a:ext>
            </a:extLst>
          </p:cNvPr>
          <p:cNvSpPr/>
          <p:nvPr/>
        </p:nvSpPr>
        <p:spPr>
          <a:xfrm>
            <a:off x="8674425" y="1759122"/>
            <a:ext cx="236219" cy="83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sp>
        <p:nvSpPr>
          <p:cNvPr id="8" name="Rectangle 7">
            <a:extLst>
              <a:ext uri="{FF2B5EF4-FFF2-40B4-BE49-F238E27FC236}">
                <a16:creationId xmlns:a16="http://schemas.microsoft.com/office/drawing/2014/main" id="{39900E2B-452F-4B4D-3823-DDB2018D7D39}"/>
              </a:ext>
            </a:extLst>
          </p:cNvPr>
          <p:cNvSpPr/>
          <p:nvPr/>
        </p:nvSpPr>
        <p:spPr>
          <a:xfrm>
            <a:off x="8648700" y="1617255"/>
            <a:ext cx="261943" cy="126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mj-lt"/>
            </a:endParaRPr>
          </a:p>
        </p:txBody>
      </p:sp>
      <p:cxnSp>
        <p:nvCxnSpPr>
          <p:cNvPr id="11" name="Straight Connector 10">
            <a:extLst>
              <a:ext uri="{FF2B5EF4-FFF2-40B4-BE49-F238E27FC236}">
                <a16:creationId xmlns:a16="http://schemas.microsoft.com/office/drawing/2014/main" id="{17A5A7BC-A9E5-F177-30B4-23C0BD192083}"/>
              </a:ext>
            </a:extLst>
          </p:cNvPr>
          <p:cNvCxnSpPr>
            <a:cxnSpLocks/>
          </p:cNvCxnSpPr>
          <p:nvPr/>
        </p:nvCxnSpPr>
        <p:spPr>
          <a:xfrm>
            <a:off x="8683949" y="1752944"/>
            <a:ext cx="76200" cy="0"/>
          </a:xfrm>
          <a:prstGeom prst="line">
            <a:avLst/>
          </a:prstGeom>
          <a:ln w="25400">
            <a:solidFill>
              <a:srgbClr val="FB69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8F3B78-50C8-7AFB-0273-85716CFBA9AA}"/>
              </a:ext>
            </a:extLst>
          </p:cNvPr>
          <p:cNvCxnSpPr>
            <a:cxnSpLocks/>
          </p:cNvCxnSpPr>
          <p:nvPr/>
        </p:nvCxnSpPr>
        <p:spPr>
          <a:xfrm>
            <a:off x="8802369" y="1753288"/>
            <a:ext cx="76200" cy="0"/>
          </a:xfrm>
          <a:prstGeom prst="line">
            <a:avLst/>
          </a:prstGeom>
          <a:ln w="25400">
            <a:solidFill>
              <a:srgbClr val="FB694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1B81A2-C631-1A7E-1F00-898A33F08959}"/>
              </a:ext>
            </a:extLst>
          </p:cNvPr>
          <p:cNvCxnSpPr>
            <a:cxnSpLocks/>
          </p:cNvCxnSpPr>
          <p:nvPr/>
        </p:nvCxnSpPr>
        <p:spPr>
          <a:xfrm>
            <a:off x="8761094" y="1750113"/>
            <a:ext cx="41275" cy="28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3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8FA52-8693-1831-5FF8-1E2F7525E65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D978F4-432A-D7D9-2415-D5F35A6EF250}"/>
              </a:ext>
            </a:extLst>
          </p:cNvPr>
          <p:cNvSpPr>
            <a:spLocks noGrp="1"/>
          </p:cNvSpPr>
          <p:nvPr>
            <p:ph type="title"/>
          </p:nvPr>
        </p:nvSpPr>
        <p:spPr>
          <a:xfrm>
            <a:off x="133004" y="-40640"/>
            <a:ext cx="8894618" cy="931025"/>
          </a:xfrm>
        </p:spPr>
        <p:txBody>
          <a:bodyPr/>
          <a:lstStyle/>
          <a:p>
            <a:r>
              <a:rPr lang="en-US" dirty="0">
                <a:solidFill>
                  <a:schemeClr val="accent1">
                    <a:lumMod val="75000"/>
                  </a:schemeClr>
                </a:solidFill>
              </a:rPr>
              <a:t>Ablation study and Comparison</a:t>
            </a:r>
          </a:p>
        </p:txBody>
      </p:sp>
      <p:sp>
        <p:nvSpPr>
          <p:cNvPr id="4" name="Alt Bilgi Yer Tutucusu 3">
            <a:extLst>
              <a:ext uri="{FF2B5EF4-FFF2-40B4-BE49-F238E27FC236}">
                <a16:creationId xmlns:a16="http://schemas.microsoft.com/office/drawing/2014/main" id="{8B4A44F6-5A77-F522-47E3-9590A1EBED90}"/>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23B96A03-99FC-71DF-3780-F120C8E724BE}"/>
              </a:ext>
            </a:extLst>
          </p:cNvPr>
          <p:cNvSpPr>
            <a:spLocks noGrp="1"/>
          </p:cNvSpPr>
          <p:nvPr>
            <p:ph type="sldNum" sz="quarter" idx="12"/>
          </p:nvPr>
        </p:nvSpPr>
        <p:spPr/>
        <p:txBody>
          <a:bodyPr/>
          <a:lstStyle/>
          <a:p>
            <a:fld id="{CBE5B309-C2CE-4D90-B104-F7E98438FC65}" type="slidenum">
              <a:rPr lang="tr-TR" smtClean="0">
                <a:latin typeface="+mj-lt"/>
              </a:rPr>
              <a:t>52</a:t>
            </a:fld>
            <a:endParaRPr lang="tr-TR" dirty="0">
              <a:latin typeface="+mj-lt"/>
            </a:endParaRPr>
          </a:p>
        </p:txBody>
      </p:sp>
      <p:pic>
        <p:nvPicPr>
          <p:cNvPr id="3" name="Picture 2">
            <a:extLst>
              <a:ext uri="{FF2B5EF4-FFF2-40B4-BE49-F238E27FC236}">
                <a16:creationId xmlns:a16="http://schemas.microsoft.com/office/drawing/2014/main" id="{6C1CCD42-48B4-56C5-5E45-7FD4E055C0A9}"/>
              </a:ext>
            </a:extLst>
          </p:cNvPr>
          <p:cNvPicPr>
            <a:picLocks noChangeAspect="1"/>
          </p:cNvPicPr>
          <p:nvPr/>
        </p:nvPicPr>
        <p:blipFill>
          <a:blip r:embed="rId3"/>
          <a:stretch>
            <a:fillRect/>
          </a:stretch>
        </p:blipFill>
        <p:spPr>
          <a:xfrm>
            <a:off x="4063999" y="1525084"/>
            <a:ext cx="4961889" cy="1618471"/>
          </a:xfrm>
          <a:prstGeom prst="rect">
            <a:avLst/>
          </a:prstGeom>
        </p:spPr>
      </p:pic>
      <p:pic>
        <p:nvPicPr>
          <p:cNvPr id="6" name="Picture 5">
            <a:extLst>
              <a:ext uri="{FF2B5EF4-FFF2-40B4-BE49-F238E27FC236}">
                <a16:creationId xmlns:a16="http://schemas.microsoft.com/office/drawing/2014/main" id="{1411800D-CD92-4EAB-73AC-D0F274114503}"/>
              </a:ext>
            </a:extLst>
          </p:cNvPr>
          <p:cNvPicPr>
            <a:picLocks noChangeAspect="1"/>
          </p:cNvPicPr>
          <p:nvPr/>
        </p:nvPicPr>
        <p:blipFill>
          <a:blip r:embed="rId4"/>
          <a:stretch>
            <a:fillRect/>
          </a:stretch>
        </p:blipFill>
        <p:spPr>
          <a:xfrm>
            <a:off x="4016335" y="4159483"/>
            <a:ext cx="5009553" cy="1660255"/>
          </a:xfrm>
          <a:prstGeom prst="rect">
            <a:avLst/>
          </a:prstGeom>
        </p:spPr>
      </p:pic>
      <p:sp>
        <p:nvSpPr>
          <p:cNvPr id="8" name="TextBox 7">
            <a:extLst>
              <a:ext uri="{FF2B5EF4-FFF2-40B4-BE49-F238E27FC236}">
                <a16:creationId xmlns:a16="http://schemas.microsoft.com/office/drawing/2014/main" id="{2D95D3D7-3E03-5458-9294-5943E093ADD5}"/>
              </a:ext>
            </a:extLst>
          </p:cNvPr>
          <p:cNvSpPr txBox="1"/>
          <p:nvPr/>
        </p:nvSpPr>
        <p:spPr>
          <a:xfrm>
            <a:off x="133003" y="1280160"/>
            <a:ext cx="3835296"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mj-lt"/>
              </a:rPr>
              <a:t>Autoscaling</a:t>
            </a:r>
            <a:r>
              <a:rPr lang="en-US" sz="2000" dirty="0">
                <a:latin typeface="+mj-lt"/>
              </a:rPr>
              <a:t> reduces energy consumption by </a:t>
            </a:r>
            <a:r>
              <a:rPr lang="en-US" sz="2000" b="1" dirty="0">
                <a:latin typeface="+mj-lt"/>
              </a:rPr>
              <a:t>20.8%</a:t>
            </a:r>
          </a:p>
          <a:p>
            <a:pPr marL="285750" indent="-285750">
              <a:buFont typeface="Arial" panose="020B0604020202020204" pitchFamily="34" charset="0"/>
              <a:buChar char="•"/>
            </a:pPr>
            <a:r>
              <a:rPr lang="en-US" sz="2000" b="1" dirty="0">
                <a:latin typeface="+mj-lt"/>
              </a:rPr>
              <a:t>Frequency</a:t>
            </a:r>
            <a:r>
              <a:rPr lang="en-US" sz="2000" dirty="0">
                <a:latin typeface="+mj-lt"/>
              </a:rPr>
              <a:t> </a:t>
            </a:r>
            <a:r>
              <a:rPr lang="en-US" sz="2000" b="1" dirty="0">
                <a:latin typeface="+mj-lt"/>
              </a:rPr>
              <a:t>scaling</a:t>
            </a:r>
            <a:r>
              <a:rPr lang="en-US" sz="2000" dirty="0">
                <a:latin typeface="+mj-lt"/>
              </a:rPr>
              <a:t> reduces energy consumption by </a:t>
            </a:r>
            <a:r>
              <a:rPr lang="en-US" sz="2000" b="1" dirty="0">
                <a:latin typeface="+mj-lt"/>
              </a:rPr>
              <a:t>30.6%</a:t>
            </a:r>
          </a:p>
          <a:p>
            <a:pPr marL="285750" indent="-285750">
              <a:buFont typeface="Arial" panose="020B0604020202020204" pitchFamily="34" charset="0"/>
              <a:buChar char="•"/>
            </a:pPr>
            <a:r>
              <a:rPr lang="en-US" sz="2000" b="1" i="1" dirty="0" err="1">
                <a:latin typeface="+mj-lt"/>
              </a:rPr>
              <a:t>throttLL’eM</a:t>
            </a:r>
            <a:r>
              <a:rPr lang="en-US" sz="2000" dirty="0">
                <a:latin typeface="+mj-lt"/>
              </a:rPr>
              <a:t> reduces energy consumption by </a:t>
            </a:r>
            <a:r>
              <a:rPr lang="en-US" sz="2000" b="1" dirty="0">
                <a:latin typeface="+mj-lt"/>
              </a:rPr>
              <a:t>41.7%</a:t>
            </a:r>
            <a:r>
              <a:rPr lang="en-US" sz="2000" dirty="0">
                <a:latin typeface="+mj-lt"/>
              </a:rPr>
              <a:t> over the baseline.</a:t>
            </a:r>
          </a:p>
        </p:txBody>
      </p:sp>
      <p:sp>
        <p:nvSpPr>
          <p:cNvPr id="9" name="TextBox 8">
            <a:extLst>
              <a:ext uri="{FF2B5EF4-FFF2-40B4-BE49-F238E27FC236}">
                <a16:creationId xmlns:a16="http://schemas.microsoft.com/office/drawing/2014/main" id="{92A4BCA7-DCD8-2E0C-FF46-41333EA44653}"/>
              </a:ext>
            </a:extLst>
          </p:cNvPr>
          <p:cNvSpPr txBox="1"/>
          <p:nvPr/>
        </p:nvSpPr>
        <p:spPr>
          <a:xfrm>
            <a:off x="133004" y="4483205"/>
            <a:ext cx="3666836"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Compared against a Retail-like DVFS inspired implementation, </a:t>
            </a:r>
            <a:r>
              <a:rPr lang="en-US" dirty="0" err="1">
                <a:latin typeface="+mj-lt"/>
              </a:rPr>
              <a:t>throttLL’eM</a:t>
            </a:r>
            <a:r>
              <a:rPr lang="en-US" dirty="0">
                <a:latin typeface="+mj-lt"/>
              </a:rPr>
              <a:t> achieves XXX lower power consumption on average and approach the SLO deadline more aggressively.</a:t>
            </a:r>
          </a:p>
        </p:txBody>
      </p:sp>
    </p:spTree>
    <p:extLst>
      <p:ext uri="{BB962C8B-B14F-4D97-AF65-F5344CB8AC3E}">
        <p14:creationId xmlns:p14="http://schemas.microsoft.com/office/powerpoint/2010/main" val="1537165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78E96-831B-BF50-4AEB-BDCB78C076F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63B73B4-9796-5A16-B98C-2959F630C18D}"/>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9A5A37F9-9A5F-7044-C96B-D973A56AC1F6}"/>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D1E69077-C54D-2383-73BC-5CA4AE634115}"/>
              </a:ext>
            </a:extLst>
          </p:cNvPr>
          <p:cNvSpPr>
            <a:spLocks noGrp="1"/>
          </p:cNvSpPr>
          <p:nvPr>
            <p:ph type="sldNum" sz="quarter" idx="12"/>
          </p:nvPr>
        </p:nvSpPr>
        <p:spPr/>
        <p:txBody>
          <a:bodyPr/>
          <a:lstStyle/>
          <a:p>
            <a:fld id="{CBE5B309-C2CE-4D90-B104-F7E98438FC65}" type="slidenum">
              <a:rPr lang="tr-TR" smtClean="0">
                <a:latin typeface="+mj-lt"/>
              </a:rPr>
              <a:t>6</a:t>
            </a:fld>
            <a:endParaRPr lang="tr-TR" dirty="0">
              <a:latin typeface="+mj-lt"/>
            </a:endParaRPr>
          </a:p>
        </p:txBody>
      </p:sp>
      <p:sp>
        <p:nvSpPr>
          <p:cNvPr id="3" name="TextBox 2">
            <a:extLst>
              <a:ext uri="{FF2B5EF4-FFF2-40B4-BE49-F238E27FC236}">
                <a16:creationId xmlns:a16="http://schemas.microsoft.com/office/drawing/2014/main" id="{EEBAD766-2673-21B8-164F-13B6801BE5B6}"/>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68B22101-FAEF-E682-6239-F76E25856DB0}"/>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1496AE79-D3B4-01A3-6108-A74896C68817}"/>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040DEEAB-AF73-1B45-5F32-7684231342A5}"/>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D807EDBC-B751-C54B-EFA0-4786070E2520}"/>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87263EB9-A358-8D39-31FF-E063F021A7BD}"/>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D274B02C-7C83-2629-C5CB-3724ED9AD7A9}"/>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30441F97-417C-773D-D6C8-F5C4CDB8C117}"/>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2EE11E95-33E3-E43D-21E7-D450F8DC5ADD}"/>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94209AA2-76E4-BFDA-BD25-71EDAD471E94}"/>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444B893-71E6-CEF8-3A1E-4E7D702BFF95}"/>
              </a:ext>
            </a:extLst>
          </p:cNvPr>
          <p:cNvGrpSpPr/>
          <p:nvPr/>
        </p:nvGrpSpPr>
        <p:grpSpPr>
          <a:xfrm>
            <a:off x="3332538" y="2277053"/>
            <a:ext cx="2495550" cy="1482481"/>
            <a:chOff x="3332538" y="2277053"/>
            <a:chExt cx="2495550" cy="1482481"/>
          </a:xfrm>
        </p:grpSpPr>
        <p:sp>
          <p:nvSpPr>
            <p:cNvPr id="19" name="Rectangle 18">
              <a:extLst>
                <a:ext uri="{FF2B5EF4-FFF2-40B4-BE49-F238E27FC236}">
                  <a16:creationId xmlns:a16="http://schemas.microsoft.com/office/drawing/2014/main" id="{30B9DC75-59AA-C29C-4CA5-B942E9E32915}"/>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AE74AF15-AC92-2A5C-8AB1-985B74F6C0D5}"/>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31BF02B-83EC-4E68-D9DA-90B36B97C5E2}"/>
              </a:ext>
            </a:extLst>
          </p:cNvPr>
          <p:cNvGrpSpPr/>
          <p:nvPr/>
        </p:nvGrpSpPr>
        <p:grpSpPr>
          <a:xfrm>
            <a:off x="4053278" y="2858211"/>
            <a:ext cx="3751869" cy="2152853"/>
            <a:chOff x="4053278" y="2858211"/>
            <a:chExt cx="3751869" cy="2152853"/>
          </a:xfrm>
        </p:grpSpPr>
        <p:sp>
          <p:nvSpPr>
            <p:cNvPr id="26" name="Rectangle 25">
              <a:extLst>
                <a:ext uri="{FF2B5EF4-FFF2-40B4-BE49-F238E27FC236}">
                  <a16:creationId xmlns:a16="http://schemas.microsoft.com/office/drawing/2014/main" id="{3506C357-78F9-65FD-9C41-9D956C326FBA}"/>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2D624E42-D861-0E17-4AE4-A63A609BC76A}"/>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D4BFE2C5-D510-BE39-8BED-A8D2CE7C0F7F}"/>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F064D374-000E-1BC7-06E6-4140D3EDCEE9}"/>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F15202C1-B4D9-89A8-1914-AB712477871C}"/>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901D015-9B3B-4E70-98D7-589B44ADAD0A}"/>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EADEA88-1C47-7A89-F8BF-A6AF33CD4D2F}"/>
                </a:ext>
              </a:extLst>
            </p:cNvPr>
            <p:cNvSpPr/>
            <p:nvPr/>
          </p:nvSpPr>
          <p:spPr>
            <a:xfrm>
              <a:off x="4281258" y="4284177"/>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120</a:t>
              </a:r>
            </a:p>
          </p:txBody>
        </p:sp>
        <p:sp>
          <p:nvSpPr>
            <p:cNvPr id="57" name="TextBox 56">
              <a:extLst>
                <a:ext uri="{FF2B5EF4-FFF2-40B4-BE49-F238E27FC236}">
                  <a16:creationId xmlns:a16="http://schemas.microsoft.com/office/drawing/2014/main" id="{6A0331B9-A5E5-36A2-63CB-569E4C3742B0}"/>
                </a:ext>
              </a:extLst>
            </p:cNvPr>
            <p:cNvSpPr txBox="1"/>
            <p:nvPr/>
          </p:nvSpPr>
          <p:spPr>
            <a:xfrm>
              <a:off x="4053278" y="4641732"/>
              <a:ext cx="113522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“An”</a:t>
              </a:r>
            </a:p>
          </p:txBody>
        </p:sp>
      </p:grpSp>
      <p:sp>
        <p:nvSpPr>
          <p:cNvPr id="11" name="TextBox 10">
            <a:extLst>
              <a:ext uri="{FF2B5EF4-FFF2-40B4-BE49-F238E27FC236}">
                <a16:creationId xmlns:a16="http://schemas.microsoft.com/office/drawing/2014/main" id="{2BA9E4FE-A340-83F5-7E0B-E30061652796}"/>
              </a:ext>
            </a:extLst>
          </p:cNvPr>
          <p:cNvSpPr txBox="1"/>
          <p:nvPr/>
        </p:nvSpPr>
        <p:spPr>
          <a:xfrm>
            <a:off x="135912" y="4757801"/>
            <a:ext cx="3684153" cy="1569660"/>
          </a:xfrm>
          <a:prstGeom prst="rect">
            <a:avLst/>
          </a:prstGeom>
          <a:solidFill>
            <a:srgbClr val="E1E7EB"/>
          </a:solidFill>
          <a:ln w="38100">
            <a:solidFill>
              <a:srgbClr val="23445D"/>
            </a:solidFill>
          </a:ln>
        </p:spPr>
        <p:txBody>
          <a:bodyPr wrap="square" rtlCol="0">
            <a:spAutoFit/>
          </a:bodyPr>
          <a:lstStyle/>
          <a:p>
            <a:r>
              <a:rPr lang="en-US" sz="1600" b="1" dirty="0">
                <a:latin typeface="+mj-lt"/>
              </a:rPr>
              <a:t>2. Prefill (Prompt) Phase</a:t>
            </a:r>
          </a:p>
          <a:p>
            <a:pPr marL="171450" indent="-171450">
              <a:spcBef>
                <a:spcPts val="1200"/>
              </a:spcBef>
              <a:buFont typeface="Arial" panose="020B0604020202020204" pitchFamily="34" charset="0"/>
              <a:buChar char="•"/>
            </a:pPr>
            <a:r>
              <a:rPr lang="en-US" sz="1600" dirty="0">
                <a:latin typeface="+mj-lt"/>
              </a:rPr>
              <a:t>Generate the first token of the answer</a:t>
            </a:r>
          </a:p>
          <a:p>
            <a:pPr marL="171450" indent="-171450">
              <a:spcBef>
                <a:spcPts val="1200"/>
              </a:spcBef>
              <a:buFont typeface="Arial" panose="020B0604020202020204" pitchFamily="34" charset="0"/>
              <a:buChar char="•"/>
            </a:pPr>
            <a:r>
              <a:rPr lang="en-US" sz="1600" dirty="0">
                <a:latin typeface="+mj-lt"/>
              </a:rPr>
              <a:t>Generate KV cache</a:t>
            </a:r>
          </a:p>
          <a:p>
            <a:pPr marL="171450" indent="-171450">
              <a:spcBef>
                <a:spcPts val="1200"/>
              </a:spcBef>
              <a:buFont typeface="Arial" panose="020B0604020202020204" pitchFamily="34" charset="0"/>
              <a:buChar char="•"/>
            </a:pPr>
            <a:r>
              <a:rPr lang="en-US" sz="1600" dirty="0">
                <a:latin typeface="+mj-lt"/>
              </a:rPr>
              <a:t>Compute bound</a:t>
            </a:r>
          </a:p>
        </p:txBody>
      </p:sp>
    </p:spTree>
    <p:extLst>
      <p:ext uri="{BB962C8B-B14F-4D97-AF65-F5344CB8AC3E}">
        <p14:creationId xmlns:p14="http://schemas.microsoft.com/office/powerpoint/2010/main" val="38681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17BB-B012-4DB9-A384-AC645CE9F62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B6DDFE3-F6F0-B844-306F-A76DA6D05E1B}"/>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EFF7546C-6407-A810-5492-2808FE65EB9C}"/>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E87E89AB-69BF-1DDA-F956-96656EAC21F8}"/>
              </a:ext>
            </a:extLst>
          </p:cNvPr>
          <p:cNvSpPr>
            <a:spLocks noGrp="1"/>
          </p:cNvSpPr>
          <p:nvPr>
            <p:ph type="sldNum" sz="quarter" idx="12"/>
          </p:nvPr>
        </p:nvSpPr>
        <p:spPr/>
        <p:txBody>
          <a:bodyPr/>
          <a:lstStyle/>
          <a:p>
            <a:fld id="{CBE5B309-C2CE-4D90-B104-F7E98438FC65}" type="slidenum">
              <a:rPr lang="tr-TR" smtClean="0">
                <a:latin typeface="+mj-lt"/>
              </a:rPr>
              <a:t>7</a:t>
            </a:fld>
            <a:endParaRPr lang="tr-TR" dirty="0">
              <a:latin typeface="+mj-lt"/>
            </a:endParaRPr>
          </a:p>
        </p:txBody>
      </p:sp>
      <p:sp>
        <p:nvSpPr>
          <p:cNvPr id="3" name="TextBox 2">
            <a:extLst>
              <a:ext uri="{FF2B5EF4-FFF2-40B4-BE49-F238E27FC236}">
                <a16:creationId xmlns:a16="http://schemas.microsoft.com/office/drawing/2014/main" id="{9D817973-BBBB-56E7-38F3-F3AE89EDFFC7}"/>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AD36E5F4-CB93-A022-FC1C-DD117325D914}"/>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E18E9436-D8A4-5BCE-4D97-E78AFC3F9980}"/>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F1C05CE2-1B57-C83C-5FB0-8BA37D4BADF2}"/>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85F0E8FC-7B6F-A480-5FAB-2E2ED712E3EA}"/>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42E55847-E1A9-7F83-7965-511042F14866}"/>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E2BC308D-A996-B9B3-5967-AE4DB056BD14}"/>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F3E1CF97-A63A-22A5-E0DB-8DA79827DD76}"/>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BE2038BD-771B-19FE-C84E-7ECE4D02E32F}"/>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2C4A5BB2-25F7-7603-ACF8-E047ED22181A}"/>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D9AE323-178A-C176-2581-D1AB182A8C35}"/>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1D63CE9D-A2D3-954F-88AA-354D6F31AEBB}"/>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5EBCE9C-EE2E-7C9D-6196-E88B561EEA16}"/>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E066F6FC-9180-E4C7-5E51-2EB702F4C591}"/>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935D003E-3A78-DFAC-737A-C88A095F9196}"/>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A8E22D6F-C187-B629-FE87-F49717136BCB}"/>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B3D7B5D4-C356-0509-4333-084BEB358E33}"/>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E936949-A655-E213-E6AD-6BCBBDD99D69}"/>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3CCD9DA-4FF7-ADEF-1070-D6A98A60389F}"/>
              </a:ext>
            </a:extLst>
          </p:cNvPr>
          <p:cNvGrpSpPr/>
          <p:nvPr/>
        </p:nvGrpSpPr>
        <p:grpSpPr>
          <a:xfrm>
            <a:off x="158428" y="3340193"/>
            <a:ext cx="1839460" cy="261257"/>
            <a:chOff x="529903" y="3321143"/>
            <a:chExt cx="1839460" cy="261257"/>
          </a:xfrm>
        </p:grpSpPr>
        <p:sp>
          <p:nvSpPr>
            <p:cNvPr id="10" name="Rectangle 9">
              <a:extLst>
                <a:ext uri="{FF2B5EF4-FFF2-40B4-BE49-F238E27FC236}">
                  <a16:creationId xmlns:a16="http://schemas.microsoft.com/office/drawing/2014/main" id="{5C89719D-101B-1B80-98B7-F93BF84131D5}"/>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17" name="Rectangle 16">
              <a:extLst>
                <a:ext uri="{FF2B5EF4-FFF2-40B4-BE49-F238E27FC236}">
                  <a16:creationId xmlns:a16="http://schemas.microsoft.com/office/drawing/2014/main" id="{95F49096-C2E1-2A1E-9CAE-3327230EC015}"/>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0" name="Rectangle 19">
              <a:extLst>
                <a:ext uri="{FF2B5EF4-FFF2-40B4-BE49-F238E27FC236}">
                  <a16:creationId xmlns:a16="http://schemas.microsoft.com/office/drawing/2014/main" id="{8CB8B28D-78AA-D260-73F6-5730584A7B3B}"/>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1" name="Rectangle 20">
              <a:extLst>
                <a:ext uri="{FF2B5EF4-FFF2-40B4-BE49-F238E27FC236}">
                  <a16:creationId xmlns:a16="http://schemas.microsoft.com/office/drawing/2014/main" id="{DB53C9E2-9E4D-464A-53D3-B505B1CA341D}"/>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3" name="Rectangle 22">
              <a:extLst>
                <a:ext uri="{FF2B5EF4-FFF2-40B4-BE49-F238E27FC236}">
                  <a16:creationId xmlns:a16="http://schemas.microsoft.com/office/drawing/2014/main" id="{2A2E31A1-4528-11A9-ACD7-F9252DEBA340}"/>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4" name="Rectangle 23">
              <a:extLst>
                <a:ext uri="{FF2B5EF4-FFF2-40B4-BE49-F238E27FC236}">
                  <a16:creationId xmlns:a16="http://schemas.microsoft.com/office/drawing/2014/main" id="{3ADD1767-42FC-3234-11E2-23EB0CF03316}"/>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5" name="Rectangle 24">
              <a:extLst>
                <a:ext uri="{FF2B5EF4-FFF2-40B4-BE49-F238E27FC236}">
                  <a16:creationId xmlns:a16="http://schemas.microsoft.com/office/drawing/2014/main" id="{3A1AC38F-56E3-B1FB-AC80-BA7852F2699A}"/>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33" name="Rectangle 32">
            <a:extLst>
              <a:ext uri="{FF2B5EF4-FFF2-40B4-BE49-F238E27FC236}">
                <a16:creationId xmlns:a16="http://schemas.microsoft.com/office/drawing/2014/main" id="{E6957C44-1081-657E-A642-725FF7A467DC}"/>
              </a:ext>
            </a:extLst>
          </p:cNvPr>
          <p:cNvSpPr/>
          <p:nvPr/>
        </p:nvSpPr>
        <p:spPr>
          <a:xfrm>
            <a:off x="4484728" y="4303227"/>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34" name="TextBox 33">
            <a:extLst>
              <a:ext uri="{FF2B5EF4-FFF2-40B4-BE49-F238E27FC236}">
                <a16:creationId xmlns:a16="http://schemas.microsoft.com/office/drawing/2014/main" id="{56B26DA4-7EC6-095D-E22D-F48882485191}"/>
              </a:ext>
            </a:extLst>
          </p:cNvPr>
          <p:cNvSpPr txBox="1"/>
          <p:nvPr/>
        </p:nvSpPr>
        <p:spPr>
          <a:xfrm>
            <a:off x="4053278" y="4641732"/>
            <a:ext cx="113522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“An”</a:t>
            </a:r>
          </a:p>
        </p:txBody>
      </p:sp>
      <p:cxnSp>
        <p:nvCxnSpPr>
          <p:cNvPr id="35" name="Straight Arrow Connector 34">
            <a:extLst>
              <a:ext uri="{FF2B5EF4-FFF2-40B4-BE49-F238E27FC236}">
                <a16:creationId xmlns:a16="http://schemas.microsoft.com/office/drawing/2014/main" id="{0CD816AF-F779-925D-8AAB-DD2A593157B8}"/>
              </a:ext>
            </a:extLst>
          </p:cNvPr>
          <p:cNvCxnSpPr>
            <a:cxnSpLocks/>
          </p:cNvCxnSpPr>
          <p:nvPr/>
        </p:nvCxnSpPr>
        <p:spPr>
          <a:xfrm>
            <a:off x="2265887" y="3471671"/>
            <a:ext cx="1066651" cy="211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156 2.22222E-6 L -0.2684 -0.14028 " pathEditMode="relative" rAng="0" ptsTypes="AA">
                                      <p:cBhvr>
                                        <p:cTn id="6" dur="1000" fill="hold"/>
                                        <p:tgtEl>
                                          <p:spTgt spid="33"/>
                                        </p:tgtEl>
                                        <p:attrNameLst>
                                          <p:attrName>ppt_x</p:attrName>
                                          <p:attrName>ppt_y</p:attrName>
                                        </p:attrNameLst>
                                      </p:cBhvr>
                                      <p:rCtr x="-13351" y="-7014"/>
                                    </p:animMotion>
                                  </p:childTnLst>
                                </p:cTn>
                              </p:par>
                              <p:par>
                                <p:cTn id="7" presetID="10" presetClass="exit" presetSubtype="0" fill="hold" grpId="0" nodeType="withEffect">
                                  <p:stCondLst>
                                    <p:cond delay="0"/>
                                  </p:stCondLst>
                                  <p:childTnLst>
                                    <p:animEffect transition="out" filter="fade">
                                      <p:cBhvr>
                                        <p:cTn id="8" dur="500"/>
                                        <p:tgtEl>
                                          <p:spTgt spid="34"/>
                                        </p:tgtEl>
                                      </p:cBhvr>
                                    </p:animEffect>
                                    <p:set>
                                      <p:cBhvr>
                                        <p:cTn id="9" dur="1" fill="hold">
                                          <p:stCondLst>
                                            <p:cond delay="499"/>
                                          </p:stCondLst>
                                        </p:cTn>
                                        <p:tgtEl>
                                          <p:spTgt spid="34"/>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55"/>
                                        </p:tgtEl>
                                        <p:attrNameLst>
                                          <p:attrName>style.visibility</p:attrName>
                                        </p:attrNameLst>
                                      </p:cBhvr>
                                      <p:to>
                                        <p:strVal val="hidden"/>
                                      </p:to>
                                    </p:se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EC6D3-C641-4D2E-F871-7CD9E186FB62}"/>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0ADA0477-18F9-9EFD-3E28-F33F95E4684A}"/>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054ECE50-8E7C-CF60-6D29-E4024568D439}"/>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B31B7231-3982-A2F0-191A-5E07CC524C94}"/>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61F00332-AE38-8098-2075-99CFF32AA84B}"/>
              </a:ext>
            </a:extLst>
          </p:cNvPr>
          <p:cNvSpPr>
            <a:spLocks noGrp="1"/>
          </p:cNvSpPr>
          <p:nvPr>
            <p:ph type="sldNum" sz="quarter" idx="12"/>
          </p:nvPr>
        </p:nvSpPr>
        <p:spPr/>
        <p:txBody>
          <a:bodyPr/>
          <a:lstStyle/>
          <a:p>
            <a:fld id="{CBE5B309-C2CE-4D90-B104-F7E98438FC65}" type="slidenum">
              <a:rPr lang="tr-TR" smtClean="0">
                <a:latin typeface="+mj-lt"/>
              </a:rPr>
              <a:t>8</a:t>
            </a:fld>
            <a:endParaRPr lang="tr-TR" dirty="0">
              <a:latin typeface="+mj-lt"/>
            </a:endParaRPr>
          </a:p>
        </p:txBody>
      </p:sp>
      <p:sp>
        <p:nvSpPr>
          <p:cNvPr id="3" name="TextBox 2">
            <a:extLst>
              <a:ext uri="{FF2B5EF4-FFF2-40B4-BE49-F238E27FC236}">
                <a16:creationId xmlns:a16="http://schemas.microsoft.com/office/drawing/2014/main" id="{878E2988-910E-AF12-D55B-51BBCCB35EEA}"/>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DC834B06-07E8-FEA8-0044-DA0C4C118C97}"/>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31E305FB-86B2-848A-0400-F57EC606D0B6}"/>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EC03217F-968E-CA1F-763D-9743F58DD224}"/>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15293475-079E-1DD3-7707-A391F160CD38}"/>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2F4D2101-D6F1-E362-7555-02105C51F577}"/>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91A7D36F-6278-4248-08E6-585CCC92E368}"/>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C3FE25ED-3FDC-711D-AB43-0521FD4324FB}"/>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AFFF744E-D495-B227-F8BB-DE0CBF849C46}"/>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A6EE76FB-01AE-9394-DB95-98DA49093D58}"/>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8E932C1-E7BD-A602-F14D-4BE55E45BA4E}"/>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21F4289D-E44B-AEA6-DDCC-45DB78D1735F}"/>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73B927B-954A-1603-CD44-1A23451448FC}"/>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6BFDDFF0-F89E-88A5-A7F9-D0E17A3A7498}"/>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D00387F7-C882-4D80-F13F-213DBDCF4EF8}"/>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31D9FCE1-3240-3527-6A67-E4FC2994C1F3}"/>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11C2F89C-7D64-F428-A22B-E80D84F061A0}"/>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83AC2FD-3E59-0DE5-4FCB-9A52D82AAE88}"/>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DA00A3B-1A9B-50B4-1550-6C932D364898}"/>
              </a:ext>
            </a:extLst>
          </p:cNvPr>
          <p:cNvSpPr/>
          <p:nvPr/>
        </p:nvSpPr>
        <p:spPr>
          <a:xfrm>
            <a:off x="4281258" y="4284177"/>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a:solidFill>
                  <a:schemeClr val="tx1"/>
                </a:solidFill>
                <a:latin typeface="Courier New" panose="02070309020205020404" pitchFamily="49" charset="0"/>
                <a:cs typeface="Courier New" panose="02070309020205020404" pitchFamily="49" charset="0"/>
                <a:sym typeface="Lexend"/>
              </a:rPr>
              <a:t>9210</a:t>
            </a:r>
            <a:endParaRPr lang="en" sz="1600" b="1" dirty="0">
              <a:solidFill>
                <a:schemeClr val="tx1"/>
              </a:solidFill>
              <a:latin typeface="Courier New" panose="02070309020205020404" pitchFamily="49" charset="0"/>
              <a:cs typeface="Courier New" panose="02070309020205020404" pitchFamily="49" charset="0"/>
              <a:sym typeface="Lexend"/>
            </a:endParaRPr>
          </a:p>
        </p:txBody>
      </p:sp>
      <p:sp>
        <p:nvSpPr>
          <p:cNvPr id="57" name="TextBox 56">
            <a:extLst>
              <a:ext uri="{FF2B5EF4-FFF2-40B4-BE49-F238E27FC236}">
                <a16:creationId xmlns:a16="http://schemas.microsoft.com/office/drawing/2014/main" id="{813B026A-42C7-48E8-E65A-4E843DCD760C}"/>
              </a:ext>
            </a:extLst>
          </p:cNvPr>
          <p:cNvSpPr txBox="1"/>
          <p:nvPr/>
        </p:nvSpPr>
        <p:spPr>
          <a:xfrm>
            <a:off x="4053278" y="4641732"/>
            <a:ext cx="113522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“LLM”</a:t>
            </a:r>
          </a:p>
        </p:txBody>
      </p:sp>
      <p:sp>
        <p:nvSpPr>
          <p:cNvPr id="11" name="TextBox 10">
            <a:extLst>
              <a:ext uri="{FF2B5EF4-FFF2-40B4-BE49-F238E27FC236}">
                <a16:creationId xmlns:a16="http://schemas.microsoft.com/office/drawing/2014/main" id="{F636A25B-4A9F-98B4-31B3-E5CDB94240B3}"/>
              </a:ext>
            </a:extLst>
          </p:cNvPr>
          <p:cNvSpPr txBox="1"/>
          <p:nvPr/>
        </p:nvSpPr>
        <p:spPr>
          <a:xfrm>
            <a:off x="135912" y="4757801"/>
            <a:ext cx="3684153" cy="1538883"/>
          </a:xfrm>
          <a:prstGeom prst="rect">
            <a:avLst/>
          </a:prstGeom>
          <a:solidFill>
            <a:srgbClr val="E1E7EB"/>
          </a:solidFill>
          <a:ln w="38100">
            <a:solidFill>
              <a:srgbClr val="23445D"/>
            </a:solidFill>
          </a:ln>
        </p:spPr>
        <p:txBody>
          <a:bodyPr wrap="square" rtlCol="0">
            <a:spAutoFit/>
          </a:bodyPr>
          <a:lstStyle/>
          <a:p>
            <a:r>
              <a:rPr lang="en-US" sz="1600" b="1" dirty="0">
                <a:latin typeface="+mj-lt"/>
              </a:rPr>
              <a:t>3. Generation (Decode) Phase</a:t>
            </a:r>
          </a:p>
          <a:p>
            <a:pPr marL="171450" indent="-171450">
              <a:spcBef>
                <a:spcPts val="1200"/>
              </a:spcBef>
              <a:buFont typeface="Arial" panose="020B0604020202020204" pitchFamily="34" charset="0"/>
              <a:buChar char="•"/>
            </a:pPr>
            <a:r>
              <a:rPr lang="en-US" sz="1600" dirty="0">
                <a:latin typeface="+mj-lt"/>
              </a:rPr>
              <a:t>Generate rest of response tokens</a:t>
            </a:r>
          </a:p>
          <a:p>
            <a:pPr marL="171450" indent="-171450">
              <a:spcBef>
                <a:spcPts val="1200"/>
              </a:spcBef>
              <a:buFont typeface="Arial" panose="020B0604020202020204" pitchFamily="34" charset="0"/>
              <a:buChar char="•"/>
            </a:pPr>
            <a:r>
              <a:rPr lang="en-US" sz="1600" dirty="0">
                <a:latin typeface="+mj-lt"/>
              </a:rPr>
              <a:t>Update KV cache</a:t>
            </a:r>
          </a:p>
          <a:p>
            <a:pPr marL="171450" indent="-171450">
              <a:spcBef>
                <a:spcPts val="1200"/>
              </a:spcBef>
              <a:buFont typeface="Arial" panose="020B0604020202020204" pitchFamily="34" charset="0"/>
              <a:buChar char="•"/>
            </a:pPr>
            <a:r>
              <a:rPr lang="en-US" sz="1600" dirty="0">
                <a:latin typeface="+mj-lt"/>
              </a:rPr>
              <a:t>Memory bound</a:t>
            </a:r>
          </a:p>
        </p:txBody>
      </p:sp>
      <p:grpSp>
        <p:nvGrpSpPr>
          <p:cNvPr id="8" name="Group 7">
            <a:extLst>
              <a:ext uri="{FF2B5EF4-FFF2-40B4-BE49-F238E27FC236}">
                <a16:creationId xmlns:a16="http://schemas.microsoft.com/office/drawing/2014/main" id="{E16A5C0C-646D-F13B-051F-634B7AC5A5EC}"/>
              </a:ext>
            </a:extLst>
          </p:cNvPr>
          <p:cNvGrpSpPr/>
          <p:nvPr/>
        </p:nvGrpSpPr>
        <p:grpSpPr>
          <a:xfrm>
            <a:off x="158428" y="3340193"/>
            <a:ext cx="1839460" cy="261257"/>
            <a:chOff x="529903" y="3321143"/>
            <a:chExt cx="1839460" cy="261257"/>
          </a:xfrm>
        </p:grpSpPr>
        <p:sp>
          <p:nvSpPr>
            <p:cNvPr id="10" name="Rectangle 9">
              <a:extLst>
                <a:ext uri="{FF2B5EF4-FFF2-40B4-BE49-F238E27FC236}">
                  <a16:creationId xmlns:a16="http://schemas.microsoft.com/office/drawing/2014/main" id="{4ACD7A36-05B3-E163-BC69-F8471D325A6C}"/>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17" name="Rectangle 16">
              <a:extLst>
                <a:ext uri="{FF2B5EF4-FFF2-40B4-BE49-F238E27FC236}">
                  <a16:creationId xmlns:a16="http://schemas.microsoft.com/office/drawing/2014/main" id="{2EA6311D-F471-4932-F124-9378492863DE}"/>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0" name="Rectangle 19">
              <a:extLst>
                <a:ext uri="{FF2B5EF4-FFF2-40B4-BE49-F238E27FC236}">
                  <a16:creationId xmlns:a16="http://schemas.microsoft.com/office/drawing/2014/main" id="{26CFD043-CC0F-93EE-4DEA-1E36AD83377E}"/>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1" name="Rectangle 20">
              <a:extLst>
                <a:ext uri="{FF2B5EF4-FFF2-40B4-BE49-F238E27FC236}">
                  <a16:creationId xmlns:a16="http://schemas.microsoft.com/office/drawing/2014/main" id="{F285EF8F-92AC-1AE1-E2FF-1D3063A269EF}"/>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3" name="Rectangle 22">
              <a:extLst>
                <a:ext uri="{FF2B5EF4-FFF2-40B4-BE49-F238E27FC236}">
                  <a16:creationId xmlns:a16="http://schemas.microsoft.com/office/drawing/2014/main" id="{DCEF3C43-E069-0C70-E906-0EB4BC5BDB21}"/>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4" name="Rectangle 23">
              <a:extLst>
                <a:ext uri="{FF2B5EF4-FFF2-40B4-BE49-F238E27FC236}">
                  <a16:creationId xmlns:a16="http://schemas.microsoft.com/office/drawing/2014/main" id="{11B14C3E-E56B-CE09-9C43-826E607FBA2F}"/>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5" name="Rectangle 24">
              <a:extLst>
                <a:ext uri="{FF2B5EF4-FFF2-40B4-BE49-F238E27FC236}">
                  <a16:creationId xmlns:a16="http://schemas.microsoft.com/office/drawing/2014/main" id="{1B6BBF9B-2BD6-F0B7-9238-69DCBBBF0BB2}"/>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30" name="Rectangle 29">
            <a:extLst>
              <a:ext uri="{FF2B5EF4-FFF2-40B4-BE49-F238E27FC236}">
                <a16:creationId xmlns:a16="http://schemas.microsoft.com/office/drawing/2014/main" id="{FB2CE0AB-4BA4-F09D-0D20-F3E4E71CB64D}"/>
              </a:ext>
            </a:extLst>
          </p:cNvPr>
          <p:cNvSpPr/>
          <p:nvPr/>
        </p:nvSpPr>
        <p:spPr>
          <a:xfrm>
            <a:off x="2028312"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cxnSp>
        <p:nvCxnSpPr>
          <p:cNvPr id="31" name="Straight Arrow Connector 30">
            <a:extLst>
              <a:ext uri="{FF2B5EF4-FFF2-40B4-BE49-F238E27FC236}">
                <a16:creationId xmlns:a16="http://schemas.microsoft.com/office/drawing/2014/main" id="{7D206089-525C-C461-8DE0-95B3D57DF671}"/>
              </a:ext>
            </a:extLst>
          </p:cNvPr>
          <p:cNvCxnSpPr>
            <a:cxnSpLocks/>
            <a:stCxn id="30" idx="3"/>
          </p:cNvCxnSpPr>
          <p:nvPr/>
        </p:nvCxnSpPr>
        <p:spPr>
          <a:xfrm>
            <a:off x="2265887" y="3471671"/>
            <a:ext cx="1066651" cy="211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9A2311B-2C54-1827-D08B-B252A51232BE}"/>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528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6" grpId="0" animBg="1"/>
      <p:bldP spid="57" grpId="0"/>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9B6DD-621B-AA1A-3200-DA1536E975B7}"/>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2BBC7BDF-4276-583C-929A-C3C73AB286F2}"/>
              </a:ext>
            </a:extLst>
          </p:cNvPr>
          <p:cNvSpPr/>
          <p:nvPr/>
        </p:nvSpPr>
        <p:spPr>
          <a:xfrm>
            <a:off x="7574127" y="2858210"/>
            <a:ext cx="289922" cy="1231145"/>
          </a:xfrm>
          <a:prstGeom prst="rect">
            <a:avLst/>
          </a:prstGeom>
          <a:solidFill>
            <a:srgbClr val="F9D3E4"/>
          </a:solidFill>
          <a:ln w="28575">
            <a:solidFill>
              <a:srgbClr val="E1257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 name="Başlık 1">
            <a:extLst>
              <a:ext uri="{FF2B5EF4-FFF2-40B4-BE49-F238E27FC236}">
                <a16:creationId xmlns:a16="http://schemas.microsoft.com/office/drawing/2014/main" id="{02D37C5B-589E-8B78-12DE-06FEF049BA3E}"/>
              </a:ext>
            </a:extLst>
          </p:cNvPr>
          <p:cNvSpPr>
            <a:spLocks noGrp="1"/>
          </p:cNvSpPr>
          <p:nvPr>
            <p:ph type="title"/>
          </p:nvPr>
        </p:nvSpPr>
        <p:spPr>
          <a:xfrm>
            <a:off x="133004" y="-24384"/>
            <a:ext cx="8894618" cy="931025"/>
          </a:xfrm>
        </p:spPr>
        <p:txBody>
          <a:bodyPr/>
          <a:lstStyle/>
          <a:p>
            <a:r>
              <a:rPr lang="en-US" dirty="0">
                <a:solidFill>
                  <a:schemeClr val="accent1">
                    <a:lumMod val="75000"/>
                  </a:schemeClr>
                </a:solidFill>
              </a:rPr>
              <a:t>Background on LLM inference</a:t>
            </a:r>
            <a:endParaRPr lang="tr-TR" dirty="0">
              <a:solidFill>
                <a:schemeClr val="accent1">
                  <a:lumMod val="75000"/>
                </a:schemeClr>
              </a:solidFill>
            </a:endParaRPr>
          </a:p>
        </p:txBody>
      </p:sp>
      <p:sp>
        <p:nvSpPr>
          <p:cNvPr id="4" name="Alt Bilgi Yer Tutucusu 3">
            <a:extLst>
              <a:ext uri="{FF2B5EF4-FFF2-40B4-BE49-F238E27FC236}">
                <a16:creationId xmlns:a16="http://schemas.microsoft.com/office/drawing/2014/main" id="{C1DF43A6-6E39-081E-5745-681C2A7D6FC5}"/>
              </a:ext>
            </a:extLst>
          </p:cNvPr>
          <p:cNvSpPr>
            <a:spLocks noGrp="1"/>
          </p:cNvSpPr>
          <p:nvPr>
            <p:ph type="ftr" sz="quarter" idx="11"/>
          </p:nvPr>
        </p:nvSpPr>
        <p:spPr/>
        <p:txBody>
          <a:bodyPr/>
          <a:lstStyle/>
          <a:p>
            <a:endParaRPr lang="tr-TR" dirty="0">
              <a:latin typeface="+mj-lt"/>
            </a:endParaRPr>
          </a:p>
        </p:txBody>
      </p:sp>
      <p:sp>
        <p:nvSpPr>
          <p:cNvPr id="5" name="Slayt Numarası Yer Tutucusu 4">
            <a:extLst>
              <a:ext uri="{FF2B5EF4-FFF2-40B4-BE49-F238E27FC236}">
                <a16:creationId xmlns:a16="http://schemas.microsoft.com/office/drawing/2014/main" id="{DD3FAEF1-2726-DE45-3D63-A1D74F517E4B}"/>
              </a:ext>
            </a:extLst>
          </p:cNvPr>
          <p:cNvSpPr>
            <a:spLocks noGrp="1"/>
          </p:cNvSpPr>
          <p:nvPr>
            <p:ph type="sldNum" sz="quarter" idx="12"/>
          </p:nvPr>
        </p:nvSpPr>
        <p:spPr/>
        <p:txBody>
          <a:bodyPr/>
          <a:lstStyle/>
          <a:p>
            <a:fld id="{CBE5B309-C2CE-4D90-B104-F7E98438FC65}" type="slidenum">
              <a:rPr lang="tr-TR" smtClean="0">
                <a:latin typeface="+mj-lt"/>
              </a:rPr>
              <a:t>9</a:t>
            </a:fld>
            <a:endParaRPr lang="tr-TR" dirty="0">
              <a:latin typeface="+mj-lt"/>
            </a:endParaRPr>
          </a:p>
        </p:txBody>
      </p:sp>
      <p:sp>
        <p:nvSpPr>
          <p:cNvPr id="3" name="TextBox 2">
            <a:extLst>
              <a:ext uri="{FF2B5EF4-FFF2-40B4-BE49-F238E27FC236}">
                <a16:creationId xmlns:a16="http://schemas.microsoft.com/office/drawing/2014/main" id="{872E34D1-E860-4593-9B8B-28C5766313CC}"/>
              </a:ext>
            </a:extLst>
          </p:cNvPr>
          <p:cNvSpPr txBox="1"/>
          <p:nvPr/>
        </p:nvSpPr>
        <p:spPr>
          <a:xfrm>
            <a:off x="2246811" y="1157201"/>
            <a:ext cx="465037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“Can you explain how LLMs work?”</a:t>
            </a:r>
          </a:p>
        </p:txBody>
      </p:sp>
      <p:grpSp>
        <p:nvGrpSpPr>
          <p:cNvPr id="16" name="Group 15">
            <a:extLst>
              <a:ext uri="{FF2B5EF4-FFF2-40B4-BE49-F238E27FC236}">
                <a16:creationId xmlns:a16="http://schemas.microsoft.com/office/drawing/2014/main" id="{E9A669C9-E78F-FA34-8FF2-A0FCEB5E766D}"/>
              </a:ext>
            </a:extLst>
          </p:cNvPr>
          <p:cNvGrpSpPr/>
          <p:nvPr/>
        </p:nvGrpSpPr>
        <p:grpSpPr>
          <a:xfrm>
            <a:off x="2110284" y="2015796"/>
            <a:ext cx="4923430" cy="261257"/>
            <a:chOff x="1506584" y="2015796"/>
            <a:chExt cx="4923430" cy="261257"/>
          </a:xfrm>
        </p:grpSpPr>
        <p:sp>
          <p:nvSpPr>
            <p:cNvPr id="6" name="Rectangle 5">
              <a:extLst>
                <a:ext uri="{FF2B5EF4-FFF2-40B4-BE49-F238E27FC236}">
                  <a16:creationId xmlns:a16="http://schemas.microsoft.com/office/drawing/2014/main" id="{368E34B3-BA34-6222-085F-DFF106C32CB9}"/>
                </a:ext>
              </a:extLst>
            </p:cNvPr>
            <p:cNvSpPr/>
            <p:nvPr/>
          </p:nvSpPr>
          <p:spPr>
            <a:xfrm>
              <a:off x="150658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9544</a:t>
              </a:r>
            </a:p>
          </p:txBody>
        </p:sp>
        <p:sp>
          <p:nvSpPr>
            <p:cNvPr id="7" name="Rectangle 6">
              <a:extLst>
                <a:ext uri="{FF2B5EF4-FFF2-40B4-BE49-F238E27FC236}">
                  <a16:creationId xmlns:a16="http://schemas.microsoft.com/office/drawing/2014/main" id="{7C2BB1DF-5CEE-6107-F387-4190607B00D8}"/>
                </a:ext>
              </a:extLst>
            </p:cNvPr>
            <p:cNvSpPr/>
            <p:nvPr/>
          </p:nvSpPr>
          <p:spPr>
            <a:xfrm>
              <a:off x="221394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1231</a:t>
              </a:r>
            </a:p>
          </p:txBody>
        </p:sp>
        <p:sp>
          <p:nvSpPr>
            <p:cNvPr id="9" name="Rectangle 8">
              <a:extLst>
                <a:ext uri="{FF2B5EF4-FFF2-40B4-BE49-F238E27FC236}">
                  <a16:creationId xmlns:a16="http://schemas.microsoft.com/office/drawing/2014/main" id="{DC6F15A5-26E5-9250-07A3-2731AFEA2041}"/>
                </a:ext>
              </a:extLst>
            </p:cNvPr>
            <p:cNvSpPr/>
            <p:nvPr/>
          </p:nvSpPr>
          <p:spPr>
            <a:xfrm>
              <a:off x="292130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8321</a:t>
              </a:r>
            </a:p>
          </p:txBody>
        </p:sp>
        <p:sp>
          <p:nvSpPr>
            <p:cNvPr id="12" name="Rectangle 11">
              <a:extLst>
                <a:ext uri="{FF2B5EF4-FFF2-40B4-BE49-F238E27FC236}">
                  <a16:creationId xmlns:a16="http://schemas.microsoft.com/office/drawing/2014/main" id="{276754D0-913A-14F7-8D4F-B9A4FB1E566A}"/>
                </a:ext>
              </a:extLst>
            </p:cNvPr>
            <p:cNvSpPr/>
            <p:nvPr/>
          </p:nvSpPr>
          <p:spPr>
            <a:xfrm>
              <a:off x="362866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590</a:t>
              </a:r>
            </a:p>
          </p:txBody>
        </p:sp>
        <p:sp>
          <p:nvSpPr>
            <p:cNvPr id="13" name="Rectangle 12">
              <a:extLst>
                <a:ext uri="{FF2B5EF4-FFF2-40B4-BE49-F238E27FC236}">
                  <a16:creationId xmlns:a16="http://schemas.microsoft.com/office/drawing/2014/main" id="{593002D8-2496-D9F1-4670-354EBADE9186}"/>
                </a:ext>
              </a:extLst>
            </p:cNvPr>
            <p:cNvSpPr/>
            <p:nvPr/>
          </p:nvSpPr>
          <p:spPr>
            <a:xfrm>
              <a:off x="4336024"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9210</a:t>
              </a:r>
            </a:p>
          </p:txBody>
        </p:sp>
        <p:sp>
          <p:nvSpPr>
            <p:cNvPr id="14" name="Rectangle 13">
              <a:extLst>
                <a:ext uri="{FF2B5EF4-FFF2-40B4-BE49-F238E27FC236}">
                  <a16:creationId xmlns:a16="http://schemas.microsoft.com/office/drawing/2014/main" id="{C68AFC23-FE1C-20CA-9220-4F3E15C8C90D}"/>
                </a:ext>
              </a:extLst>
            </p:cNvPr>
            <p:cNvSpPr/>
            <p:nvPr/>
          </p:nvSpPr>
          <p:spPr>
            <a:xfrm>
              <a:off x="5043384" y="2015796"/>
              <a:ext cx="679268"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113</a:t>
              </a:r>
            </a:p>
          </p:txBody>
        </p:sp>
        <p:sp>
          <p:nvSpPr>
            <p:cNvPr id="15" name="Rectangle 14">
              <a:extLst>
                <a:ext uri="{FF2B5EF4-FFF2-40B4-BE49-F238E27FC236}">
                  <a16:creationId xmlns:a16="http://schemas.microsoft.com/office/drawing/2014/main" id="{8EDDCA0F-0268-F937-7562-09A7B75BA913}"/>
                </a:ext>
              </a:extLst>
            </p:cNvPr>
            <p:cNvSpPr/>
            <p:nvPr/>
          </p:nvSpPr>
          <p:spPr>
            <a:xfrm>
              <a:off x="5750746" y="2015796"/>
              <a:ext cx="679268"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1600" b="1" dirty="0">
                  <a:solidFill>
                    <a:schemeClr val="tx1"/>
                  </a:solidFill>
                  <a:latin typeface="Courier New" panose="02070309020205020404" pitchFamily="49" charset="0"/>
                  <a:ea typeface="Lexend"/>
                  <a:cs typeface="Courier New" panose="02070309020205020404" pitchFamily="49" charset="0"/>
                  <a:sym typeface="Lexend"/>
                </a:rPr>
                <a:t>30</a:t>
              </a:r>
            </a:p>
          </p:txBody>
        </p:sp>
      </p:grpSp>
      <p:cxnSp>
        <p:nvCxnSpPr>
          <p:cNvPr id="18" name="Straight Arrow Connector 17">
            <a:extLst>
              <a:ext uri="{FF2B5EF4-FFF2-40B4-BE49-F238E27FC236}">
                <a16:creationId xmlns:a16="http://schemas.microsoft.com/office/drawing/2014/main" id="{71E7181D-E9F9-77B9-DEF9-C78AF48F1AF2}"/>
              </a:ext>
            </a:extLst>
          </p:cNvPr>
          <p:cNvCxnSpPr>
            <a:stCxn id="3" idx="2"/>
            <a:endCxn id="12" idx="0"/>
          </p:cNvCxnSpPr>
          <p:nvPr/>
        </p:nvCxnSpPr>
        <p:spPr>
          <a:xfrm flipH="1">
            <a:off x="4571998" y="152653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D73C6CD-FA8A-C0C3-BAFE-27E0FCF3D328}"/>
              </a:ext>
            </a:extLst>
          </p:cNvPr>
          <p:cNvSpPr/>
          <p:nvPr/>
        </p:nvSpPr>
        <p:spPr>
          <a:xfrm>
            <a:off x="3332538" y="3188034"/>
            <a:ext cx="2495550" cy="571500"/>
          </a:xfrm>
          <a:prstGeom prst="rect">
            <a:avLst/>
          </a:prstGeom>
          <a:solidFill>
            <a:srgbClr val="BAC8D3"/>
          </a:solidFill>
          <a:ln w="28575">
            <a:solidFill>
              <a:srgbClr val="2344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ourier New" panose="02070309020205020404" pitchFamily="49" charset="0"/>
                <a:cs typeface="Courier New" panose="02070309020205020404" pitchFamily="49" charset="0"/>
              </a:rPr>
              <a:t>LLM</a:t>
            </a:r>
          </a:p>
        </p:txBody>
      </p:sp>
      <p:cxnSp>
        <p:nvCxnSpPr>
          <p:cNvPr id="22" name="Straight Arrow Connector 21">
            <a:extLst>
              <a:ext uri="{FF2B5EF4-FFF2-40B4-BE49-F238E27FC236}">
                <a16:creationId xmlns:a16="http://schemas.microsoft.com/office/drawing/2014/main" id="{165E259D-6629-3D8D-EC82-3708659E50B6}"/>
              </a:ext>
            </a:extLst>
          </p:cNvPr>
          <p:cNvCxnSpPr>
            <a:cxnSpLocks/>
            <a:stCxn id="12" idx="2"/>
            <a:endCxn id="19" idx="0"/>
          </p:cNvCxnSpPr>
          <p:nvPr/>
        </p:nvCxnSpPr>
        <p:spPr>
          <a:xfrm>
            <a:off x="4571998" y="2277053"/>
            <a:ext cx="8315" cy="91098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488C209-8AC1-152F-7F46-D03E2E531856}"/>
              </a:ext>
            </a:extLst>
          </p:cNvPr>
          <p:cNvSpPr/>
          <p:nvPr/>
        </p:nvSpPr>
        <p:spPr>
          <a:xfrm>
            <a:off x="6326352" y="2858211"/>
            <a:ext cx="1231145" cy="1231145"/>
          </a:xfrm>
          <a:prstGeom prst="rect">
            <a:avLst/>
          </a:prstGeom>
          <a:solidFill>
            <a:srgbClr val="F9D3E4"/>
          </a:solidFill>
          <a:ln w="28575">
            <a:solidFill>
              <a:srgbClr val="E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7" name="Rectangle 26">
            <a:extLst>
              <a:ext uri="{FF2B5EF4-FFF2-40B4-BE49-F238E27FC236}">
                <a16:creationId xmlns:a16="http://schemas.microsoft.com/office/drawing/2014/main" id="{E7471D69-61AC-6AF4-2BD8-A66FC76CA9DB}"/>
              </a:ext>
            </a:extLst>
          </p:cNvPr>
          <p:cNvSpPr/>
          <p:nvPr/>
        </p:nvSpPr>
        <p:spPr>
          <a:xfrm>
            <a:off x="6574002" y="3286838"/>
            <a:ext cx="1231145" cy="1231145"/>
          </a:xfrm>
          <a:prstGeom prst="rect">
            <a:avLst/>
          </a:prstGeom>
          <a:solidFill>
            <a:srgbClr val="C4D7FC"/>
          </a:solidFill>
          <a:ln w="28575">
            <a:solidFill>
              <a:srgbClr val="6292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404AD1FF-C5CB-7F9C-1BEB-AC2209059AB1}"/>
              </a:ext>
            </a:extLst>
          </p:cNvPr>
          <p:cNvSpPr txBox="1"/>
          <p:nvPr/>
        </p:nvSpPr>
        <p:spPr>
          <a:xfrm>
            <a:off x="6335936" y="2859218"/>
            <a:ext cx="384088" cy="369332"/>
          </a:xfrm>
          <a:prstGeom prst="rect">
            <a:avLst/>
          </a:prstGeom>
          <a:noFill/>
        </p:spPr>
        <p:txBody>
          <a:bodyPr wrap="square" rtlCol="0">
            <a:spAutoFit/>
          </a:bodyPr>
          <a:lstStyle/>
          <a:p>
            <a:r>
              <a:rPr lang="en-US" b="1" dirty="0">
                <a:solidFill>
                  <a:srgbClr val="E1257C"/>
                </a:solidFill>
                <a:latin typeface="Courier New" panose="02070309020205020404" pitchFamily="49" charset="0"/>
                <a:cs typeface="Courier New" panose="02070309020205020404" pitchFamily="49" charset="0"/>
              </a:rPr>
              <a:t>K</a:t>
            </a:r>
          </a:p>
        </p:txBody>
      </p:sp>
      <p:sp>
        <p:nvSpPr>
          <p:cNvPr id="29" name="TextBox 28">
            <a:extLst>
              <a:ext uri="{FF2B5EF4-FFF2-40B4-BE49-F238E27FC236}">
                <a16:creationId xmlns:a16="http://schemas.microsoft.com/office/drawing/2014/main" id="{E51355ED-03EE-74B5-537C-FE4C85302B7C}"/>
              </a:ext>
            </a:extLst>
          </p:cNvPr>
          <p:cNvSpPr txBox="1"/>
          <p:nvPr/>
        </p:nvSpPr>
        <p:spPr>
          <a:xfrm>
            <a:off x="6574002" y="3289117"/>
            <a:ext cx="384088" cy="369332"/>
          </a:xfrm>
          <a:prstGeom prst="rect">
            <a:avLst/>
          </a:prstGeom>
          <a:noFill/>
        </p:spPr>
        <p:txBody>
          <a:bodyPr wrap="square" rtlCol="0">
            <a:spAutoFit/>
          </a:bodyPr>
          <a:lstStyle/>
          <a:p>
            <a:r>
              <a:rPr lang="en-US" b="1" dirty="0">
                <a:solidFill>
                  <a:srgbClr val="6292F7"/>
                </a:solidFill>
                <a:latin typeface="Courier New" panose="02070309020205020404" pitchFamily="49" charset="0"/>
                <a:cs typeface="Courier New" panose="02070309020205020404" pitchFamily="49" charset="0"/>
              </a:rPr>
              <a:t>V</a:t>
            </a:r>
          </a:p>
        </p:txBody>
      </p:sp>
      <p:cxnSp>
        <p:nvCxnSpPr>
          <p:cNvPr id="32" name="Straight Connector 31">
            <a:extLst>
              <a:ext uri="{FF2B5EF4-FFF2-40B4-BE49-F238E27FC236}">
                <a16:creationId xmlns:a16="http://schemas.microsoft.com/office/drawing/2014/main" id="{06E74049-3C5B-2C6D-1259-2CEE212D26C6}"/>
              </a:ext>
            </a:extLst>
          </p:cNvPr>
          <p:cNvCxnSpPr>
            <a:stCxn id="19" idx="3"/>
            <a:endCxn id="26" idx="1"/>
          </p:cNvCxnSpPr>
          <p:nvPr/>
        </p:nvCxnSpPr>
        <p:spPr>
          <a:xfrm>
            <a:off x="5828088" y="3473784"/>
            <a:ext cx="49826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65618A2-5A81-3883-9B59-F023B4EF938F}"/>
              </a:ext>
            </a:extLst>
          </p:cNvPr>
          <p:cNvGrpSpPr/>
          <p:nvPr/>
        </p:nvGrpSpPr>
        <p:grpSpPr>
          <a:xfrm>
            <a:off x="158428" y="3340193"/>
            <a:ext cx="1839460" cy="261257"/>
            <a:chOff x="529903" y="3321143"/>
            <a:chExt cx="1839460" cy="261257"/>
          </a:xfrm>
        </p:grpSpPr>
        <p:sp>
          <p:nvSpPr>
            <p:cNvPr id="10" name="Rectangle 9">
              <a:extLst>
                <a:ext uri="{FF2B5EF4-FFF2-40B4-BE49-F238E27FC236}">
                  <a16:creationId xmlns:a16="http://schemas.microsoft.com/office/drawing/2014/main" id="{A5D44BCA-DEC0-34EA-D565-9051BB2E2D70}"/>
                </a:ext>
              </a:extLst>
            </p:cNvPr>
            <p:cNvSpPr/>
            <p:nvPr/>
          </p:nvSpPr>
          <p:spPr>
            <a:xfrm>
              <a:off x="529903"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17" name="Rectangle 16">
              <a:extLst>
                <a:ext uri="{FF2B5EF4-FFF2-40B4-BE49-F238E27FC236}">
                  <a16:creationId xmlns:a16="http://schemas.microsoft.com/office/drawing/2014/main" id="{F808B7CF-D7F1-1A8A-478A-BAF5056D3690}"/>
                </a:ext>
              </a:extLst>
            </p:cNvPr>
            <p:cNvSpPr/>
            <p:nvPr/>
          </p:nvSpPr>
          <p:spPr>
            <a:xfrm>
              <a:off x="796884"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0" name="Rectangle 19">
              <a:extLst>
                <a:ext uri="{FF2B5EF4-FFF2-40B4-BE49-F238E27FC236}">
                  <a16:creationId xmlns:a16="http://schemas.microsoft.com/office/drawing/2014/main" id="{4343AF19-F931-0305-F693-C61768E009AC}"/>
                </a:ext>
              </a:extLst>
            </p:cNvPr>
            <p:cNvSpPr/>
            <p:nvPr/>
          </p:nvSpPr>
          <p:spPr>
            <a:xfrm>
              <a:off x="1063865"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1" name="Rectangle 20">
              <a:extLst>
                <a:ext uri="{FF2B5EF4-FFF2-40B4-BE49-F238E27FC236}">
                  <a16:creationId xmlns:a16="http://schemas.microsoft.com/office/drawing/2014/main" id="{0A6D4AC5-6CB4-F6C3-E1AD-6CD0C350DD1F}"/>
                </a:ext>
              </a:extLst>
            </p:cNvPr>
            <p:cNvSpPr/>
            <p:nvPr/>
          </p:nvSpPr>
          <p:spPr>
            <a:xfrm>
              <a:off x="1330846"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3" name="Rectangle 22">
              <a:extLst>
                <a:ext uri="{FF2B5EF4-FFF2-40B4-BE49-F238E27FC236}">
                  <a16:creationId xmlns:a16="http://schemas.microsoft.com/office/drawing/2014/main" id="{FB062DA5-A6FF-E6E5-157F-951DCAF67350}"/>
                </a:ext>
              </a:extLst>
            </p:cNvPr>
            <p:cNvSpPr/>
            <p:nvPr/>
          </p:nvSpPr>
          <p:spPr>
            <a:xfrm>
              <a:off x="1597827"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4" name="Rectangle 23">
              <a:extLst>
                <a:ext uri="{FF2B5EF4-FFF2-40B4-BE49-F238E27FC236}">
                  <a16:creationId xmlns:a16="http://schemas.microsoft.com/office/drawing/2014/main" id="{C2DD7137-193D-DAD8-CDA9-799E96B86F80}"/>
                </a:ext>
              </a:extLst>
            </p:cNvPr>
            <p:cNvSpPr/>
            <p:nvPr/>
          </p:nvSpPr>
          <p:spPr>
            <a:xfrm>
              <a:off x="1864808" y="3321143"/>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25" name="Rectangle 24">
              <a:extLst>
                <a:ext uri="{FF2B5EF4-FFF2-40B4-BE49-F238E27FC236}">
                  <a16:creationId xmlns:a16="http://schemas.microsoft.com/office/drawing/2014/main" id="{6BA55028-4064-B662-5675-106B3CD35CCF}"/>
                </a:ext>
              </a:extLst>
            </p:cNvPr>
            <p:cNvSpPr/>
            <p:nvPr/>
          </p:nvSpPr>
          <p:spPr>
            <a:xfrm>
              <a:off x="2131788" y="3321143"/>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grpSp>
      <p:sp>
        <p:nvSpPr>
          <p:cNvPr id="33" name="Rectangle 32">
            <a:extLst>
              <a:ext uri="{FF2B5EF4-FFF2-40B4-BE49-F238E27FC236}">
                <a16:creationId xmlns:a16="http://schemas.microsoft.com/office/drawing/2014/main" id="{115698F8-0605-07CC-3C85-10B652A04F4E}"/>
              </a:ext>
            </a:extLst>
          </p:cNvPr>
          <p:cNvSpPr/>
          <p:nvPr/>
        </p:nvSpPr>
        <p:spPr>
          <a:xfrm>
            <a:off x="4481785" y="4303227"/>
            <a:ext cx="237575" cy="261257"/>
          </a:xfrm>
          <a:prstGeom prst="rect">
            <a:avLst/>
          </a:prstGeom>
          <a:solidFill>
            <a:srgbClr val="DAD3F9"/>
          </a:solidFill>
          <a:ln w="28575">
            <a:solidFill>
              <a:srgbClr val="7A6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cs typeface="Courier New" panose="02070309020205020404" pitchFamily="49" charset="0"/>
              <a:sym typeface="Lexend"/>
            </a:endParaRPr>
          </a:p>
        </p:txBody>
      </p:sp>
      <p:sp>
        <p:nvSpPr>
          <p:cNvPr id="34" name="TextBox 33">
            <a:extLst>
              <a:ext uri="{FF2B5EF4-FFF2-40B4-BE49-F238E27FC236}">
                <a16:creationId xmlns:a16="http://schemas.microsoft.com/office/drawing/2014/main" id="{EF99DE86-445D-8CE1-9110-236341923C18}"/>
              </a:ext>
            </a:extLst>
          </p:cNvPr>
          <p:cNvSpPr txBox="1"/>
          <p:nvPr/>
        </p:nvSpPr>
        <p:spPr>
          <a:xfrm>
            <a:off x="4053278" y="4641732"/>
            <a:ext cx="1135227" cy="369332"/>
          </a:xfrm>
          <a:prstGeom prst="rect">
            <a:avLst/>
          </a:prstGeom>
          <a:noFill/>
        </p:spPr>
        <p:txBody>
          <a:bodyPr wrap="square" rtlCol="0">
            <a:spAutoFit/>
          </a:bodyPr>
          <a:lstStyle/>
          <a:p>
            <a:pPr algn="ctr"/>
            <a:r>
              <a:rPr lang="en-US" dirty="0">
                <a:latin typeface="Courier New" panose="02070309020205020404" pitchFamily="49" charset="0"/>
                <a:cs typeface="Courier New" panose="02070309020205020404" pitchFamily="49" charset="0"/>
              </a:rPr>
              <a:t>“LLM”</a:t>
            </a:r>
          </a:p>
        </p:txBody>
      </p:sp>
      <p:sp>
        <p:nvSpPr>
          <p:cNvPr id="11" name="Rectangle 10">
            <a:extLst>
              <a:ext uri="{FF2B5EF4-FFF2-40B4-BE49-F238E27FC236}">
                <a16:creationId xmlns:a16="http://schemas.microsoft.com/office/drawing/2014/main" id="{3A4D650B-A27C-5844-8C3E-8EF11FDB16F3}"/>
              </a:ext>
            </a:extLst>
          </p:cNvPr>
          <p:cNvSpPr/>
          <p:nvPr/>
        </p:nvSpPr>
        <p:spPr>
          <a:xfrm>
            <a:off x="2012464" y="3341042"/>
            <a:ext cx="237575" cy="261257"/>
          </a:xfrm>
          <a:prstGeom prst="rect">
            <a:avLst/>
          </a:prstGeom>
          <a:solidFill>
            <a:srgbClr val="FFEBCD"/>
          </a:solidFill>
          <a:ln w="28575">
            <a:solidFill>
              <a:srgbClr val="FFAE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sz="1600" b="1" dirty="0">
              <a:solidFill>
                <a:schemeClr val="tx1"/>
              </a:solidFill>
              <a:latin typeface="Courier New" panose="02070309020205020404" pitchFamily="49" charset="0"/>
              <a:ea typeface="Lexend"/>
              <a:cs typeface="Courier New" panose="02070309020205020404" pitchFamily="49" charset="0"/>
              <a:sym typeface="Lexend"/>
            </a:endParaRPr>
          </a:p>
        </p:txBody>
      </p:sp>
      <p:sp>
        <p:nvSpPr>
          <p:cNvPr id="31" name="Rectangle 30">
            <a:extLst>
              <a:ext uri="{FF2B5EF4-FFF2-40B4-BE49-F238E27FC236}">
                <a16:creationId xmlns:a16="http://schemas.microsoft.com/office/drawing/2014/main" id="{24D0267A-46DB-AE40-6239-DFEF6EB45A09}"/>
              </a:ext>
            </a:extLst>
          </p:cNvPr>
          <p:cNvSpPr/>
          <p:nvPr/>
        </p:nvSpPr>
        <p:spPr>
          <a:xfrm rot="5400000">
            <a:off x="7044612" y="4054941"/>
            <a:ext cx="289922" cy="1231145"/>
          </a:xfrm>
          <a:prstGeom prst="rect">
            <a:avLst/>
          </a:prstGeom>
          <a:solidFill>
            <a:srgbClr val="C4D7FC"/>
          </a:solidFill>
          <a:ln w="28575">
            <a:solidFill>
              <a:srgbClr val="6292F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Courier New" panose="02070309020205020404" pitchFamily="49" charset="0"/>
              <a:cs typeface="Courier New" panose="02070309020205020404" pitchFamily="49" charset="0"/>
            </a:endParaRPr>
          </a:p>
        </p:txBody>
      </p:sp>
      <p:sp>
        <p:nvSpPr>
          <p:cNvPr id="35" name="TextBox 34">
            <a:extLst>
              <a:ext uri="{FF2B5EF4-FFF2-40B4-BE49-F238E27FC236}">
                <a16:creationId xmlns:a16="http://schemas.microsoft.com/office/drawing/2014/main" id="{903449C7-3366-D84F-D7C4-F4DB7BC8508F}"/>
              </a:ext>
            </a:extLst>
          </p:cNvPr>
          <p:cNvSpPr txBox="1"/>
          <p:nvPr/>
        </p:nvSpPr>
        <p:spPr>
          <a:xfrm>
            <a:off x="135912" y="4757801"/>
            <a:ext cx="3684153" cy="1538883"/>
          </a:xfrm>
          <a:prstGeom prst="rect">
            <a:avLst/>
          </a:prstGeom>
          <a:solidFill>
            <a:srgbClr val="E1E7EB"/>
          </a:solidFill>
          <a:ln w="38100">
            <a:solidFill>
              <a:srgbClr val="23445D"/>
            </a:solidFill>
          </a:ln>
        </p:spPr>
        <p:txBody>
          <a:bodyPr wrap="square" rtlCol="0">
            <a:spAutoFit/>
          </a:bodyPr>
          <a:lstStyle/>
          <a:p>
            <a:r>
              <a:rPr lang="en-US" sz="1600" b="1" dirty="0">
                <a:latin typeface="+mj-lt"/>
              </a:rPr>
              <a:t>3. Generation (Decode) Phase</a:t>
            </a:r>
          </a:p>
          <a:p>
            <a:pPr marL="171450" indent="-171450">
              <a:spcBef>
                <a:spcPts val="1200"/>
              </a:spcBef>
              <a:buFont typeface="Arial" panose="020B0604020202020204" pitchFamily="34" charset="0"/>
              <a:buChar char="•"/>
            </a:pPr>
            <a:r>
              <a:rPr lang="en-US" sz="1600" dirty="0">
                <a:latin typeface="+mj-lt"/>
              </a:rPr>
              <a:t>Generate rest of response tokens</a:t>
            </a:r>
          </a:p>
          <a:p>
            <a:pPr marL="171450" indent="-171450">
              <a:spcBef>
                <a:spcPts val="1200"/>
              </a:spcBef>
              <a:buFont typeface="Arial" panose="020B0604020202020204" pitchFamily="34" charset="0"/>
              <a:buChar char="•"/>
            </a:pPr>
            <a:r>
              <a:rPr lang="en-US" sz="1600" dirty="0">
                <a:latin typeface="+mj-lt"/>
              </a:rPr>
              <a:t>Update KV cache</a:t>
            </a:r>
          </a:p>
          <a:p>
            <a:pPr marL="171450" indent="-171450">
              <a:spcBef>
                <a:spcPts val="1200"/>
              </a:spcBef>
              <a:buFont typeface="Arial" panose="020B0604020202020204" pitchFamily="34" charset="0"/>
              <a:buChar char="•"/>
            </a:pPr>
            <a:r>
              <a:rPr lang="en-US" sz="1600" dirty="0">
                <a:latin typeface="+mj-lt"/>
              </a:rPr>
              <a:t>Memory bound</a:t>
            </a:r>
          </a:p>
        </p:txBody>
      </p:sp>
      <p:cxnSp>
        <p:nvCxnSpPr>
          <p:cNvPr id="36" name="Straight Arrow Connector 35">
            <a:extLst>
              <a:ext uri="{FF2B5EF4-FFF2-40B4-BE49-F238E27FC236}">
                <a16:creationId xmlns:a16="http://schemas.microsoft.com/office/drawing/2014/main" id="{718EE007-B0E6-75AA-6803-5190F9305307}"/>
              </a:ext>
            </a:extLst>
          </p:cNvPr>
          <p:cNvCxnSpPr/>
          <p:nvPr/>
        </p:nvCxnSpPr>
        <p:spPr>
          <a:xfrm flipH="1">
            <a:off x="4597726" y="3782903"/>
            <a:ext cx="2" cy="48926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01F0E71-78DE-AF20-42EB-3C15ACFC6182}"/>
              </a:ext>
            </a:extLst>
          </p:cNvPr>
          <p:cNvCxnSpPr>
            <a:cxnSpLocks/>
          </p:cNvCxnSpPr>
          <p:nvPr/>
        </p:nvCxnSpPr>
        <p:spPr>
          <a:xfrm>
            <a:off x="2517019" y="3470822"/>
            <a:ext cx="815519" cy="2962"/>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4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5E-6 2.22222E-6 L -0.2415 -0.14005 " pathEditMode="relative" rAng="0" ptsTypes="AA">
                                      <p:cBhvr>
                                        <p:cTn id="6" dur="1000" fill="hold"/>
                                        <p:tgtEl>
                                          <p:spTgt spid="33"/>
                                        </p:tgtEl>
                                        <p:attrNameLst>
                                          <p:attrName>ppt_x</p:attrName>
                                          <p:attrName>ppt_y</p:attrName>
                                        </p:attrNameLst>
                                      </p:cBhvr>
                                      <p:rCtr x="-12083" y="-7014"/>
                                    </p:animMotion>
                                  </p:childTnLst>
                                </p:cTn>
                              </p:par>
                              <p:par>
                                <p:cTn id="7" presetID="10" presetClass="exit" presetSubtype="0" fill="hold" grpId="0" nodeType="withEffect">
                                  <p:stCondLst>
                                    <p:cond delay="0"/>
                                  </p:stCondLst>
                                  <p:childTnLst>
                                    <p:animEffect transition="out" filter="fade">
                                      <p:cBhvr>
                                        <p:cTn id="8" dur="500"/>
                                        <p:tgtEl>
                                          <p:spTgt spid="34"/>
                                        </p:tgtEl>
                                      </p:cBhvr>
                                    </p:animEffect>
                                    <p:set>
                                      <p:cBhvr>
                                        <p:cTn id="9" dur="1" fill="hold">
                                          <p:stCondLst>
                                            <p:cond delay="499"/>
                                          </p:stCondLst>
                                        </p:cTn>
                                        <p:tgtEl>
                                          <p:spTgt spid="34"/>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 presetClass="exit" presetSubtype="0" fill="hold" nodeType="withEffect">
                                  <p:stCondLst>
                                    <p:cond delay="0"/>
                                  </p:stCondLst>
                                  <p:childTnLst>
                                    <p:set>
                                      <p:cBhvr>
                                        <p:cTn id="17" dur="1" fill="hold">
                                          <p:stCondLst>
                                            <p:cond delay="0"/>
                                          </p:stCondLst>
                                        </p:cTn>
                                        <p:tgtEl>
                                          <p:spTgt spid="36"/>
                                        </p:tgtEl>
                                        <p:attrNameLst>
                                          <p:attrName>style.visibility</p:attrName>
                                        </p:attrNameLst>
                                      </p:cBhvr>
                                      <p:to>
                                        <p:strVal val="hidden"/>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p:bldP spid="31" grpId="0" animBg="1"/>
    </p:bld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3">
      <a:majorFont>
        <a:latin typeface="Cambria"/>
        <a:ea typeface=""/>
        <a:cs typeface=""/>
      </a:majorFont>
      <a:minorFont>
        <a:latin typeface="Calibri"/>
        <a:ea typeface=""/>
        <a:cs typeface=""/>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65000"/>
            <a:lumOff val="35000"/>
          </a:schemeClr>
        </a:solidFill>
      </a:spPr>
      <a:bodyPr rtlCol="0" anchor="ctr"/>
      <a:lstStyle>
        <a:defPPr algn="ctr">
          <a:defRPr sz="2200" dirty="0" smtClean="0">
            <a:latin typeface="+mj-lt"/>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41664</TotalTime>
  <Words>4461</Words>
  <Application>Microsoft Macintosh PowerPoint</Application>
  <PresentationFormat>On-screen Show (4:3)</PresentationFormat>
  <Paragraphs>795</Paragraphs>
  <Slides>52</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Cambria</vt:lpstr>
      <vt:lpstr>Cambria Math</vt:lpstr>
      <vt:lpstr>Courier New</vt:lpstr>
      <vt:lpstr>Gill Sans MT</vt:lpstr>
      <vt:lpstr>Tahoma</vt:lpstr>
      <vt:lpstr>Wingdings</vt:lpstr>
      <vt:lpstr>Office Teması</vt:lpstr>
      <vt:lpstr>  throttLL’eM Predictive GPU Throttling for Energy Efficient LLM Inference Serving</vt:lpstr>
      <vt:lpstr>Executive Summary</vt:lpstr>
      <vt:lpstr>Outline</vt:lpstr>
      <vt:lpstr>Outline</vt:lpstr>
      <vt:lpstr>Background on LLM inference</vt:lpstr>
      <vt:lpstr>Background on LLM inference</vt:lpstr>
      <vt:lpstr>Background on LLM inference</vt:lpstr>
      <vt:lpstr>Background on LLM inference</vt:lpstr>
      <vt:lpstr>Background on LLM inference</vt:lpstr>
      <vt:lpstr>Background on LLM inference</vt:lpstr>
      <vt:lpstr>Background on LLM inference</vt:lpstr>
      <vt:lpstr>Background on LLM inference</vt:lpstr>
      <vt:lpstr>Challenges of LLM inference</vt:lpstr>
      <vt:lpstr>Challenges of LLM inference</vt:lpstr>
      <vt:lpstr>Challenges of LLM inference</vt:lpstr>
      <vt:lpstr>Outline</vt:lpstr>
      <vt:lpstr>Motivation: Performance-Energy Tradeoffs in LLM inference</vt:lpstr>
      <vt:lpstr>Motivation: System Level Performance-Efficiency Tradeoffs</vt:lpstr>
      <vt:lpstr>Motivation: Modeling LLM performance</vt:lpstr>
      <vt:lpstr>Motivation: Energy Efficient LLM serving</vt:lpstr>
      <vt:lpstr>Outline</vt:lpstr>
      <vt:lpstr>throttLL’eM Modelling System Performance</vt:lpstr>
      <vt:lpstr>throttLL’eM Modelling System Performance</vt:lpstr>
      <vt:lpstr>throttLL’eM: Online Stage</vt:lpstr>
      <vt:lpstr>throttLL’eM Predicting future states</vt:lpstr>
      <vt:lpstr>throttLL’eM: Online Stage</vt:lpstr>
      <vt:lpstr>throttLL’eM Validating SLOs</vt:lpstr>
      <vt:lpstr>throttLL’eM Validating SLOs</vt:lpstr>
      <vt:lpstr>throttLL’eM Validating SLOs</vt:lpstr>
      <vt:lpstr>throttLL’eM: Online Stage</vt:lpstr>
      <vt:lpstr>throttLL’eM Adjusting System Performance</vt:lpstr>
      <vt:lpstr>throttLL’eM Adjusting System Performance</vt:lpstr>
      <vt:lpstr>throttLL’eM: Overview</vt:lpstr>
      <vt:lpstr>Outline</vt:lpstr>
      <vt:lpstr>Evaluation Methodology</vt:lpstr>
      <vt:lpstr>Evaluation Results</vt:lpstr>
      <vt:lpstr>Performance Modeling Evaluation</vt:lpstr>
      <vt:lpstr>Evaluation Results</vt:lpstr>
      <vt:lpstr>Frequency Scaling Evaluation</vt:lpstr>
      <vt:lpstr>Frequency Scaling Evaluation</vt:lpstr>
      <vt:lpstr>Frequency Scaling Evaluation</vt:lpstr>
      <vt:lpstr>Evaluation Results</vt:lpstr>
      <vt:lpstr>Ablation Study</vt:lpstr>
      <vt:lpstr>Result Interpretation</vt:lpstr>
      <vt:lpstr>Motivation (again): System Level Performance-Efficiency Tradeoffs</vt:lpstr>
      <vt:lpstr>Outline</vt:lpstr>
      <vt:lpstr>Conclusion</vt:lpstr>
      <vt:lpstr>  throttLL’eM Predictive GPU Throttling for Energy Efficient LLM Inference Serving</vt:lpstr>
      <vt:lpstr>  throttLL’eM Predictive GPU Throttling for Energy Efficient LLM Inference Serving</vt:lpstr>
      <vt:lpstr>Motivation: Modeling LLM performance</vt:lpstr>
      <vt:lpstr>Analysis on the trace</vt:lpstr>
      <vt:lpstr>Ablation study and Comparison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BreakHammer MICRO 2024</dc:title>
  <dc:creator>Oğuzhan Canpolat;Fatma Nisa Bostanci</dc:creator>
  <cp:lastModifiedBy>Microsoft Office User</cp:lastModifiedBy>
  <cp:revision>1792</cp:revision>
  <dcterms:created xsi:type="dcterms:W3CDTF">2022-03-02T08:12:14Z</dcterms:created>
  <dcterms:modified xsi:type="dcterms:W3CDTF">2025-03-05T17:33:38Z</dcterms:modified>
</cp:coreProperties>
</file>